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2" r:id="rId2"/>
  </p:sldMasterIdLst>
  <p:notesMasterIdLst>
    <p:notesMasterId r:id="rId29"/>
  </p:notesMasterIdLst>
  <p:sldIdLst>
    <p:sldId id="256" r:id="rId3"/>
    <p:sldId id="291" r:id="rId4"/>
    <p:sldId id="293" r:id="rId5"/>
    <p:sldId id="348" r:id="rId6"/>
    <p:sldId id="332" r:id="rId7"/>
    <p:sldId id="350" r:id="rId8"/>
    <p:sldId id="305" r:id="rId9"/>
    <p:sldId id="321" r:id="rId10"/>
    <p:sldId id="310" r:id="rId11"/>
    <p:sldId id="298" r:id="rId12"/>
    <p:sldId id="334" r:id="rId13"/>
    <p:sldId id="326" r:id="rId14"/>
    <p:sldId id="327" r:id="rId15"/>
    <p:sldId id="341" r:id="rId16"/>
    <p:sldId id="342" r:id="rId17"/>
    <p:sldId id="343" r:id="rId18"/>
    <p:sldId id="328" r:id="rId19"/>
    <p:sldId id="344" r:id="rId20"/>
    <p:sldId id="303" r:id="rId21"/>
    <p:sldId id="335" r:id="rId22"/>
    <p:sldId id="339" r:id="rId23"/>
    <p:sldId id="336" r:id="rId24"/>
    <p:sldId id="346" r:id="rId25"/>
    <p:sldId id="304" r:id="rId26"/>
    <p:sldId id="349" r:id="rId27"/>
    <p:sldId id="337"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Fira Sans" panose="020B0503050000020004" pitchFamily="34" charset="0"/>
      <p:regular r:id="rId36"/>
      <p:bold r:id="rId37"/>
      <p:italic r:id="rId38"/>
      <p:boldItalic r:id="rId39"/>
    </p:embeddedFont>
    <p:embeddedFont>
      <p:font typeface="Fira Sans Extra Condensed" panose="020B0503050000020004" pitchFamily="34" charset="0"/>
      <p:regular r:id="rId40"/>
      <p:bold r:id="rId41"/>
      <p:italic r:id="rId42"/>
      <p:boldItalic r:id="rId43"/>
    </p:embeddedFont>
    <p:embeddedFont>
      <p:font typeface="Georgia Pro" panose="02040502050405020303" pitchFamily="18" charset="0"/>
      <p:regular r:id="rId44"/>
      <p:bold r:id="rId45"/>
      <p:italic r:id="rId46"/>
      <p:boldItalic r:id="rId47"/>
    </p:embeddedFont>
    <p:embeddedFont>
      <p:font typeface="Meiryo" panose="020B0604030504040204" pitchFamily="34" charset="-128"/>
      <p:regular r:id="rId48"/>
      <p:bold r:id="rId49"/>
      <p:italic r:id="rId50"/>
      <p:boldItalic r:id="rId51"/>
    </p:embeddedFont>
    <p:embeddedFont>
      <p:font typeface="Roboto" panose="020000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25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9ED1C7-EE9D-827D-034A-063EFAE86FDA}" v="138" dt="2024-01-07T14:38:39.908"/>
    <p1510:client id="{AA84B7A5-DCFD-C0C6-975B-D125D07DAC06}" v="31" dt="2024-01-07T10:15:03.815"/>
    <p1510:client id="{F4323918-7CA1-406A-ABF9-78E71C8CA9B8}" v="346" dt="2024-01-08T00:59:37.7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theme" Target="theme/theme1.xml"/><Relationship Id="rId5" Type="http://schemas.openxmlformats.org/officeDocument/2006/relationships/slide" Target="slides/slide3.xml"/><Relationship Id="rId61"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2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2.fntdata"/><Relationship Id="rId54"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u Van Huy 20216931" userId="7f130476-8373-4483-b95b-359e3eb119a1" providerId="ADAL" clId="{F4323918-7CA1-406A-ABF9-78E71C8CA9B8}"/>
    <pc:docChg chg="undo redo custSel addSld delSld modSld sldOrd delMainMaster">
      <pc:chgData name="Vu Van Huy 20216931" userId="7f130476-8373-4483-b95b-359e3eb119a1" providerId="ADAL" clId="{F4323918-7CA1-406A-ABF9-78E71C8CA9B8}" dt="2024-01-08T07:47:31.177" v="10031"/>
      <pc:docMkLst>
        <pc:docMk/>
      </pc:docMkLst>
      <pc:sldChg chg="modSp mod">
        <pc:chgData name="Vu Van Huy 20216931" userId="7f130476-8373-4483-b95b-359e3eb119a1" providerId="ADAL" clId="{F4323918-7CA1-406A-ABF9-78E71C8CA9B8}" dt="2024-01-07T14:43:09.521" v="9925" actId="403"/>
        <pc:sldMkLst>
          <pc:docMk/>
          <pc:sldMk cId="0" sldId="256"/>
        </pc:sldMkLst>
        <pc:spChg chg="mod">
          <ac:chgData name="Vu Van Huy 20216931" userId="7f130476-8373-4483-b95b-359e3eb119a1" providerId="ADAL" clId="{F4323918-7CA1-406A-ABF9-78E71C8CA9B8}" dt="2024-01-07T14:43:09.521" v="9925" actId="403"/>
          <ac:spMkLst>
            <pc:docMk/>
            <pc:sldMk cId="0" sldId="256"/>
            <ac:spMk id="55" creationId="{00000000-0000-0000-0000-000000000000}"/>
          </ac:spMkLst>
        </pc:spChg>
        <pc:spChg chg="mod">
          <ac:chgData name="Vu Van Huy 20216931" userId="7f130476-8373-4483-b95b-359e3eb119a1" providerId="ADAL" clId="{F4323918-7CA1-406A-ABF9-78E71C8CA9B8}" dt="2023-12-30T14:58:11.107" v="5993" actId="2711"/>
          <ac:spMkLst>
            <pc:docMk/>
            <pc:sldMk cId="0" sldId="256"/>
            <ac:spMk id="56" creationId="{00000000-0000-0000-0000-000000000000}"/>
          </ac:spMkLst>
        </pc:spChg>
      </pc:sldChg>
      <pc:sldChg chg="del">
        <pc:chgData name="Vu Van Huy 20216931" userId="7f130476-8373-4483-b95b-359e3eb119a1" providerId="ADAL" clId="{F4323918-7CA1-406A-ABF9-78E71C8CA9B8}" dt="2023-12-24T17:40:34.555" v="0" actId="47"/>
        <pc:sldMkLst>
          <pc:docMk/>
          <pc:sldMk cId="0" sldId="257"/>
        </pc:sldMkLst>
      </pc:sldChg>
      <pc:sldChg chg="del">
        <pc:chgData name="Vu Van Huy 20216931" userId="7f130476-8373-4483-b95b-359e3eb119a1" providerId="ADAL" clId="{F4323918-7CA1-406A-ABF9-78E71C8CA9B8}" dt="2023-12-24T17:41:11.876" v="5" actId="47"/>
        <pc:sldMkLst>
          <pc:docMk/>
          <pc:sldMk cId="0" sldId="258"/>
        </pc:sldMkLst>
      </pc:sldChg>
      <pc:sldChg chg="del">
        <pc:chgData name="Vu Van Huy 20216931" userId="7f130476-8373-4483-b95b-359e3eb119a1" providerId="ADAL" clId="{F4323918-7CA1-406A-ABF9-78E71C8CA9B8}" dt="2023-12-26T12:49:02.722" v="5895" actId="47"/>
        <pc:sldMkLst>
          <pc:docMk/>
          <pc:sldMk cId="0" sldId="259"/>
        </pc:sldMkLst>
      </pc:sldChg>
      <pc:sldChg chg="del">
        <pc:chgData name="Vu Van Huy 20216931" userId="7f130476-8373-4483-b95b-359e3eb119a1" providerId="ADAL" clId="{F4323918-7CA1-406A-ABF9-78E71C8CA9B8}" dt="2024-01-02T02:49:43.788" v="6779" actId="47"/>
        <pc:sldMkLst>
          <pc:docMk/>
          <pc:sldMk cId="0" sldId="260"/>
        </pc:sldMkLst>
      </pc:sldChg>
      <pc:sldChg chg="del">
        <pc:chgData name="Vu Van Huy 20216931" userId="7f130476-8373-4483-b95b-359e3eb119a1" providerId="ADAL" clId="{F4323918-7CA1-406A-ABF9-78E71C8CA9B8}" dt="2023-12-24T17:41:09.147" v="4" actId="47"/>
        <pc:sldMkLst>
          <pc:docMk/>
          <pc:sldMk cId="0" sldId="263"/>
        </pc:sldMkLst>
      </pc:sldChg>
      <pc:sldChg chg="del">
        <pc:chgData name="Vu Van Huy 20216931" userId="7f130476-8373-4483-b95b-359e3eb119a1" providerId="ADAL" clId="{F4323918-7CA1-406A-ABF9-78E71C8CA9B8}" dt="2023-12-26T10:41:21.374" v="45" actId="47"/>
        <pc:sldMkLst>
          <pc:docMk/>
          <pc:sldMk cId="0" sldId="265"/>
        </pc:sldMkLst>
      </pc:sldChg>
      <pc:sldChg chg="del">
        <pc:chgData name="Vu Van Huy 20216931" userId="7f130476-8373-4483-b95b-359e3eb119a1" providerId="ADAL" clId="{F4323918-7CA1-406A-ABF9-78E71C8CA9B8}" dt="2023-12-24T17:41:02.461" v="3" actId="47"/>
        <pc:sldMkLst>
          <pc:docMk/>
          <pc:sldMk cId="0" sldId="267"/>
        </pc:sldMkLst>
      </pc:sldChg>
      <pc:sldChg chg="del">
        <pc:chgData name="Vu Van Huy 20216931" userId="7f130476-8373-4483-b95b-359e3eb119a1" providerId="ADAL" clId="{F4323918-7CA1-406A-ABF9-78E71C8CA9B8}" dt="2024-01-02T02:49:43.318" v="6778" actId="47"/>
        <pc:sldMkLst>
          <pc:docMk/>
          <pc:sldMk cId="0" sldId="268"/>
        </pc:sldMkLst>
      </pc:sldChg>
      <pc:sldChg chg="del">
        <pc:chgData name="Vu Van Huy 20216931" userId="7f130476-8373-4483-b95b-359e3eb119a1" providerId="ADAL" clId="{F4323918-7CA1-406A-ABF9-78E71C8CA9B8}" dt="2024-01-02T02:49:43.125" v="6777" actId="47"/>
        <pc:sldMkLst>
          <pc:docMk/>
          <pc:sldMk cId="0" sldId="270"/>
        </pc:sldMkLst>
      </pc:sldChg>
      <pc:sldChg chg="del">
        <pc:chgData name="Vu Van Huy 20216931" userId="7f130476-8373-4483-b95b-359e3eb119a1" providerId="ADAL" clId="{F4323918-7CA1-406A-ABF9-78E71C8CA9B8}" dt="2024-01-02T02:49:42.664" v="6776" actId="47"/>
        <pc:sldMkLst>
          <pc:docMk/>
          <pc:sldMk cId="0" sldId="271"/>
        </pc:sldMkLst>
      </pc:sldChg>
      <pc:sldChg chg="del">
        <pc:chgData name="Vu Van Huy 20216931" userId="7f130476-8373-4483-b95b-359e3eb119a1" providerId="ADAL" clId="{F4323918-7CA1-406A-ABF9-78E71C8CA9B8}" dt="2024-01-02T02:49:42.469" v="6775" actId="47"/>
        <pc:sldMkLst>
          <pc:docMk/>
          <pc:sldMk cId="0" sldId="272"/>
        </pc:sldMkLst>
      </pc:sldChg>
      <pc:sldChg chg="del">
        <pc:chgData name="Vu Van Huy 20216931" userId="7f130476-8373-4483-b95b-359e3eb119a1" providerId="ADAL" clId="{F4323918-7CA1-406A-ABF9-78E71C8CA9B8}" dt="2023-12-24T17:40:56.166" v="2" actId="47"/>
        <pc:sldMkLst>
          <pc:docMk/>
          <pc:sldMk cId="0" sldId="275"/>
        </pc:sldMkLst>
      </pc:sldChg>
      <pc:sldChg chg="del">
        <pc:chgData name="Vu Van Huy 20216931" userId="7f130476-8373-4483-b95b-359e3eb119a1" providerId="ADAL" clId="{F4323918-7CA1-406A-ABF9-78E71C8CA9B8}" dt="2024-01-02T02:49:42.273" v="6774" actId="47"/>
        <pc:sldMkLst>
          <pc:docMk/>
          <pc:sldMk cId="0" sldId="276"/>
        </pc:sldMkLst>
      </pc:sldChg>
      <pc:sldChg chg="del">
        <pc:chgData name="Vu Van Huy 20216931" userId="7f130476-8373-4483-b95b-359e3eb119a1" providerId="ADAL" clId="{F4323918-7CA1-406A-ABF9-78E71C8CA9B8}" dt="2023-12-26T12:49:09.466" v="5896" actId="47"/>
        <pc:sldMkLst>
          <pc:docMk/>
          <pc:sldMk cId="0" sldId="278"/>
        </pc:sldMkLst>
      </pc:sldChg>
      <pc:sldChg chg="del">
        <pc:chgData name="Vu Van Huy 20216931" userId="7f130476-8373-4483-b95b-359e3eb119a1" providerId="ADAL" clId="{F4323918-7CA1-406A-ABF9-78E71C8CA9B8}" dt="2024-01-02T02:49:42.092" v="6773" actId="47"/>
        <pc:sldMkLst>
          <pc:docMk/>
          <pc:sldMk cId="0" sldId="279"/>
        </pc:sldMkLst>
      </pc:sldChg>
      <pc:sldChg chg="del">
        <pc:chgData name="Vu Van Huy 20216931" userId="7f130476-8373-4483-b95b-359e3eb119a1" providerId="ADAL" clId="{F4323918-7CA1-406A-ABF9-78E71C8CA9B8}" dt="2023-12-26T12:49:17.645" v="5897" actId="47"/>
        <pc:sldMkLst>
          <pc:docMk/>
          <pc:sldMk cId="0" sldId="280"/>
        </pc:sldMkLst>
      </pc:sldChg>
      <pc:sldChg chg="del">
        <pc:chgData name="Vu Van Huy 20216931" userId="7f130476-8373-4483-b95b-359e3eb119a1" providerId="ADAL" clId="{F4323918-7CA1-406A-ABF9-78E71C8CA9B8}" dt="2023-12-24T17:40:49.609" v="1" actId="47"/>
        <pc:sldMkLst>
          <pc:docMk/>
          <pc:sldMk cId="0" sldId="282"/>
        </pc:sldMkLst>
      </pc:sldChg>
      <pc:sldChg chg="del">
        <pc:chgData name="Vu Van Huy 20216931" userId="7f130476-8373-4483-b95b-359e3eb119a1" providerId="ADAL" clId="{F4323918-7CA1-406A-ABF9-78E71C8CA9B8}" dt="2024-01-02T02:49:41.783" v="6772" actId="47"/>
        <pc:sldMkLst>
          <pc:docMk/>
          <pc:sldMk cId="0" sldId="283"/>
        </pc:sldMkLst>
      </pc:sldChg>
      <pc:sldChg chg="del">
        <pc:chgData name="Vu Van Huy 20216931" userId="7f130476-8373-4483-b95b-359e3eb119a1" providerId="ADAL" clId="{F4323918-7CA1-406A-ABF9-78E71C8CA9B8}" dt="2024-01-02T02:49:41.255" v="6771" actId="47"/>
        <pc:sldMkLst>
          <pc:docMk/>
          <pc:sldMk cId="0" sldId="284"/>
        </pc:sldMkLst>
      </pc:sldChg>
      <pc:sldChg chg="del">
        <pc:chgData name="Vu Van Huy 20216931" userId="7f130476-8373-4483-b95b-359e3eb119a1" providerId="ADAL" clId="{F4323918-7CA1-406A-ABF9-78E71C8CA9B8}" dt="2023-12-24T17:41:20.009" v="6" actId="47"/>
        <pc:sldMkLst>
          <pc:docMk/>
          <pc:sldMk cId="0" sldId="289"/>
        </pc:sldMkLst>
      </pc:sldChg>
      <pc:sldChg chg="modSp mod">
        <pc:chgData name="Vu Van Huy 20216931" userId="7f130476-8373-4483-b95b-359e3eb119a1" providerId="ADAL" clId="{F4323918-7CA1-406A-ABF9-78E71C8CA9B8}" dt="2024-01-06T17:56:58.726" v="8947" actId="2711"/>
        <pc:sldMkLst>
          <pc:docMk/>
          <pc:sldMk cId="3401280460" sldId="291"/>
        </pc:sldMkLst>
        <pc:spChg chg="mod">
          <ac:chgData name="Vu Van Huy 20216931" userId="7f130476-8373-4483-b95b-359e3eb119a1" providerId="ADAL" clId="{F4323918-7CA1-406A-ABF9-78E71C8CA9B8}" dt="2024-01-06T17:37:09.333" v="8871" actId="2711"/>
          <ac:spMkLst>
            <pc:docMk/>
            <pc:sldMk cId="3401280460" sldId="291"/>
            <ac:spMk id="35" creationId="{22B3FEFF-17B3-46BC-97A3-9DBB21694317}"/>
          </ac:spMkLst>
        </pc:spChg>
        <pc:spChg chg="mod">
          <ac:chgData name="Vu Van Huy 20216931" userId="7f130476-8373-4483-b95b-359e3eb119a1" providerId="ADAL" clId="{F4323918-7CA1-406A-ABF9-78E71C8CA9B8}" dt="2024-01-06T17:38:02.605" v="8876" actId="1076"/>
          <ac:spMkLst>
            <pc:docMk/>
            <pc:sldMk cId="3401280460" sldId="291"/>
            <ac:spMk id="38" creationId="{C965EA25-94CD-44B0-BFE2-9477270DD54C}"/>
          </ac:spMkLst>
        </pc:spChg>
        <pc:spChg chg="mod">
          <ac:chgData name="Vu Van Huy 20216931" userId="7f130476-8373-4483-b95b-359e3eb119a1" providerId="ADAL" clId="{F4323918-7CA1-406A-ABF9-78E71C8CA9B8}" dt="2024-01-06T17:37:27.330" v="8873" actId="2711"/>
          <ac:spMkLst>
            <pc:docMk/>
            <pc:sldMk cId="3401280460" sldId="291"/>
            <ac:spMk id="41" creationId="{5F064862-94D5-49CA-9BE7-3F89894C8425}"/>
          </ac:spMkLst>
        </pc:spChg>
        <pc:spChg chg="mod">
          <ac:chgData name="Vu Van Huy 20216931" userId="7f130476-8373-4483-b95b-359e3eb119a1" providerId="ADAL" clId="{F4323918-7CA1-406A-ABF9-78E71C8CA9B8}" dt="2024-01-06T17:37:32.574" v="8874" actId="2711"/>
          <ac:spMkLst>
            <pc:docMk/>
            <pc:sldMk cId="3401280460" sldId="291"/>
            <ac:spMk id="44" creationId="{A53414EB-E576-421D-B4E3-61CA94E701ED}"/>
          </ac:spMkLst>
        </pc:spChg>
        <pc:spChg chg="mod">
          <ac:chgData name="Vu Van Huy 20216931" userId="7f130476-8373-4483-b95b-359e3eb119a1" providerId="ADAL" clId="{F4323918-7CA1-406A-ABF9-78E71C8CA9B8}" dt="2024-01-06T17:56:58.726" v="8947" actId="2711"/>
          <ac:spMkLst>
            <pc:docMk/>
            <pc:sldMk cId="3401280460" sldId="291"/>
            <ac:spMk id="48" creationId="{6B9FEDE6-4CCE-42C7-88CC-8352A119985D}"/>
          </ac:spMkLst>
        </pc:spChg>
      </pc:sldChg>
      <pc:sldChg chg="modSp mod ord">
        <pc:chgData name="Vu Van Huy 20216931" userId="7f130476-8373-4483-b95b-359e3eb119a1" providerId="ADAL" clId="{F4323918-7CA1-406A-ABF9-78E71C8CA9B8}" dt="2024-01-06T18:05:58.236" v="9039"/>
        <pc:sldMkLst>
          <pc:docMk/>
          <pc:sldMk cId="1413572865" sldId="293"/>
        </pc:sldMkLst>
        <pc:spChg chg="mod">
          <ac:chgData name="Vu Van Huy 20216931" userId="7f130476-8373-4483-b95b-359e3eb119a1" providerId="ADAL" clId="{F4323918-7CA1-406A-ABF9-78E71C8CA9B8}" dt="2023-12-30T14:59:25.637" v="5997" actId="2711"/>
          <ac:spMkLst>
            <pc:docMk/>
            <pc:sldMk cId="1413572865" sldId="293"/>
            <ac:spMk id="2" creationId="{A631F666-D50E-4FC1-EC59-1E6C4323F2D0}"/>
          </ac:spMkLst>
        </pc:spChg>
        <pc:spChg chg="mod">
          <ac:chgData name="Vu Van Huy 20216931" userId="7f130476-8373-4483-b95b-359e3eb119a1" providerId="ADAL" clId="{F4323918-7CA1-406A-ABF9-78E71C8CA9B8}" dt="2023-12-30T14:59:29.169" v="5998" actId="2711"/>
          <ac:spMkLst>
            <pc:docMk/>
            <pc:sldMk cId="1413572865" sldId="293"/>
            <ac:spMk id="3" creationId="{7958EABA-16AF-2A28-7C73-30DDB0139E49}"/>
          </ac:spMkLst>
        </pc:spChg>
      </pc:sldChg>
      <pc:sldChg chg="modSp mod">
        <pc:chgData name="Vu Van Huy 20216931" userId="7f130476-8373-4483-b95b-359e3eb119a1" providerId="ADAL" clId="{F4323918-7CA1-406A-ABF9-78E71C8CA9B8}" dt="2024-01-06T17:51:02.070" v="8926" actId="2711"/>
        <pc:sldMkLst>
          <pc:docMk/>
          <pc:sldMk cId="2346255388" sldId="298"/>
        </pc:sldMkLst>
        <pc:spChg chg="mod">
          <ac:chgData name="Vu Van Huy 20216931" userId="7f130476-8373-4483-b95b-359e3eb119a1" providerId="ADAL" clId="{F4323918-7CA1-406A-ABF9-78E71C8CA9B8}" dt="2024-01-06T17:51:02.070" v="8926" actId="2711"/>
          <ac:spMkLst>
            <pc:docMk/>
            <pc:sldMk cId="2346255388" sldId="298"/>
            <ac:spMk id="3" creationId="{7958EABA-16AF-2A28-7C73-30DDB0139E49}"/>
          </ac:spMkLst>
        </pc:spChg>
      </pc:sldChg>
      <pc:sldChg chg="del">
        <pc:chgData name="Vu Van Huy 20216931" userId="7f130476-8373-4483-b95b-359e3eb119a1" providerId="ADAL" clId="{F4323918-7CA1-406A-ABF9-78E71C8CA9B8}" dt="2024-01-06T13:38:07.459" v="8625" actId="47"/>
        <pc:sldMkLst>
          <pc:docMk/>
          <pc:sldMk cId="2623984474" sldId="300"/>
        </pc:sldMkLst>
      </pc:sldChg>
      <pc:sldChg chg="modSp mod">
        <pc:chgData name="Vu Van Huy 20216931" userId="7f130476-8373-4483-b95b-359e3eb119a1" providerId="ADAL" clId="{F4323918-7CA1-406A-ABF9-78E71C8CA9B8}" dt="2024-01-06T17:50:22.176" v="8921" actId="2711"/>
        <pc:sldMkLst>
          <pc:docMk/>
          <pc:sldMk cId="69741439" sldId="303"/>
        </pc:sldMkLst>
        <pc:spChg chg="mod">
          <ac:chgData name="Vu Van Huy 20216931" userId="7f130476-8373-4483-b95b-359e3eb119a1" providerId="ADAL" clId="{F4323918-7CA1-406A-ABF9-78E71C8CA9B8}" dt="2024-01-06T17:50:22.176" v="8921" actId="2711"/>
          <ac:spMkLst>
            <pc:docMk/>
            <pc:sldMk cId="69741439" sldId="303"/>
            <ac:spMk id="3" creationId="{7958EABA-16AF-2A28-7C73-30DDB0139E49}"/>
          </ac:spMkLst>
        </pc:spChg>
      </pc:sldChg>
      <pc:sldChg chg="modSp mod">
        <pc:chgData name="Vu Van Huy 20216931" userId="7f130476-8373-4483-b95b-359e3eb119a1" providerId="ADAL" clId="{F4323918-7CA1-406A-ABF9-78E71C8CA9B8}" dt="2024-01-06T17:50:12.967" v="8920" actId="2711"/>
        <pc:sldMkLst>
          <pc:docMk/>
          <pc:sldMk cId="2162289216" sldId="304"/>
        </pc:sldMkLst>
        <pc:spChg chg="mod">
          <ac:chgData name="Vu Van Huy 20216931" userId="7f130476-8373-4483-b95b-359e3eb119a1" providerId="ADAL" clId="{F4323918-7CA1-406A-ABF9-78E71C8CA9B8}" dt="2024-01-06T17:50:12.967" v="8920" actId="2711"/>
          <ac:spMkLst>
            <pc:docMk/>
            <pc:sldMk cId="2162289216" sldId="304"/>
            <ac:spMk id="3" creationId="{7958EABA-16AF-2A28-7C73-30DDB0139E49}"/>
          </ac:spMkLst>
        </pc:spChg>
      </pc:sldChg>
      <pc:sldChg chg="addSp delSp modSp mod setBg">
        <pc:chgData name="Vu Van Huy 20216931" userId="7f130476-8373-4483-b95b-359e3eb119a1" providerId="ADAL" clId="{F4323918-7CA1-406A-ABF9-78E71C8CA9B8}" dt="2024-01-08T07:47:26.109" v="10029" actId="20577"/>
        <pc:sldMkLst>
          <pc:docMk/>
          <pc:sldMk cId="1410675342" sldId="305"/>
        </pc:sldMkLst>
        <pc:spChg chg="mod">
          <ac:chgData name="Vu Van Huy 20216931" userId="7f130476-8373-4483-b95b-359e3eb119a1" providerId="ADAL" clId="{F4323918-7CA1-406A-ABF9-78E71C8CA9B8}" dt="2024-01-08T07:47:26.109" v="10029" actId="20577"/>
          <ac:spMkLst>
            <pc:docMk/>
            <pc:sldMk cId="1410675342" sldId="305"/>
            <ac:spMk id="2" creationId="{B313F409-9FAF-A7F8-FF1D-D2D0FE1C1894}"/>
          </ac:spMkLst>
        </pc:spChg>
        <pc:spChg chg="add del mod">
          <ac:chgData name="Vu Van Huy 20216931" userId="7f130476-8373-4483-b95b-359e3eb119a1" providerId="ADAL" clId="{F4323918-7CA1-406A-ABF9-78E71C8CA9B8}" dt="2023-12-26T10:52:06.974" v="636" actId="478"/>
          <ac:spMkLst>
            <pc:docMk/>
            <pc:sldMk cId="1410675342" sldId="305"/>
            <ac:spMk id="3" creationId="{A20CC752-F88D-406F-EF42-3400033DB994}"/>
          </ac:spMkLst>
        </pc:spChg>
        <pc:spChg chg="add mod">
          <ac:chgData name="Vu Van Huy 20216931" userId="7f130476-8373-4483-b95b-359e3eb119a1" providerId="ADAL" clId="{F4323918-7CA1-406A-ABF9-78E71C8CA9B8}" dt="2024-01-07T13:55:22.167" v="9558" actId="20577"/>
          <ac:spMkLst>
            <pc:docMk/>
            <pc:sldMk cId="1410675342" sldId="305"/>
            <ac:spMk id="3" creationId="{C32E655F-80B1-3011-6A96-4FB1C01685DB}"/>
          </ac:spMkLst>
        </pc:spChg>
        <pc:spChg chg="mod">
          <ac:chgData name="Vu Van Huy 20216931" userId="7f130476-8373-4483-b95b-359e3eb119a1" providerId="ADAL" clId="{F4323918-7CA1-406A-ABF9-78E71C8CA9B8}" dt="2024-01-08T01:11:45.992" v="10020" actId="403"/>
          <ac:spMkLst>
            <pc:docMk/>
            <pc:sldMk cId="1410675342" sldId="305"/>
            <ac:spMk id="10" creationId="{3CD283A8-ABA9-AD2C-D0D6-141BE59ED928}"/>
          </ac:spMkLst>
        </pc:spChg>
        <pc:spChg chg="mod">
          <ac:chgData name="Vu Van Huy 20216931" userId="7f130476-8373-4483-b95b-359e3eb119a1" providerId="ADAL" clId="{F4323918-7CA1-406A-ABF9-78E71C8CA9B8}" dt="2024-01-08T01:11:45.992" v="10020" actId="403"/>
          <ac:spMkLst>
            <pc:docMk/>
            <pc:sldMk cId="1410675342" sldId="305"/>
            <ac:spMk id="11" creationId="{6B1AC20D-7B1D-2208-4732-412F17A7664E}"/>
          </ac:spMkLst>
        </pc:spChg>
        <pc:spChg chg="mod">
          <ac:chgData name="Vu Van Huy 20216931" userId="7f130476-8373-4483-b95b-359e3eb119a1" providerId="ADAL" clId="{F4323918-7CA1-406A-ABF9-78E71C8CA9B8}" dt="2024-01-08T01:11:45.992" v="10020" actId="403"/>
          <ac:spMkLst>
            <pc:docMk/>
            <pc:sldMk cId="1410675342" sldId="305"/>
            <ac:spMk id="12" creationId="{6C3EF1D1-1FA8-FDF9-A878-809516318835}"/>
          </ac:spMkLst>
        </pc:spChg>
        <pc:spChg chg="mod">
          <ac:chgData name="Vu Van Huy 20216931" userId="7f130476-8373-4483-b95b-359e3eb119a1" providerId="ADAL" clId="{F4323918-7CA1-406A-ABF9-78E71C8CA9B8}" dt="2024-01-08T01:11:45.992" v="10020" actId="403"/>
          <ac:spMkLst>
            <pc:docMk/>
            <pc:sldMk cId="1410675342" sldId="305"/>
            <ac:spMk id="13" creationId="{17DAA543-A347-95A5-DCFE-AB9027BF3EE4}"/>
          </ac:spMkLst>
        </pc:spChg>
        <pc:spChg chg="mod">
          <ac:chgData name="Vu Van Huy 20216931" userId="7f130476-8373-4483-b95b-359e3eb119a1" providerId="ADAL" clId="{F4323918-7CA1-406A-ABF9-78E71C8CA9B8}" dt="2024-01-08T01:11:45.992" v="10020" actId="403"/>
          <ac:spMkLst>
            <pc:docMk/>
            <pc:sldMk cId="1410675342" sldId="305"/>
            <ac:spMk id="14" creationId="{916EA51A-2C3D-306B-843C-C9A35351ABCC}"/>
          </ac:spMkLst>
        </pc:spChg>
        <pc:spChg chg="mod">
          <ac:chgData name="Vu Van Huy 20216931" userId="7f130476-8373-4483-b95b-359e3eb119a1" providerId="ADAL" clId="{F4323918-7CA1-406A-ABF9-78E71C8CA9B8}" dt="2024-01-08T01:11:45.992" v="10020" actId="403"/>
          <ac:spMkLst>
            <pc:docMk/>
            <pc:sldMk cId="1410675342" sldId="305"/>
            <ac:spMk id="15" creationId="{BBE37C51-2748-C8A5-5FFF-101143A0B8AC}"/>
          </ac:spMkLst>
        </pc:spChg>
        <pc:spChg chg="add mod">
          <ac:chgData name="Vu Van Huy 20216931" userId="7f130476-8373-4483-b95b-359e3eb119a1" providerId="ADAL" clId="{F4323918-7CA1-406A-ABF9-78E71C8CA9B8}" dt="2024-01-08T01:00:49.496" v="9989" actId="403"/>
          <ac:spMkLst>
            <pc:docMk/>
            <pc:sldMk cId="1410675342" sldId="305"/>
            <ac:spMk id="16" creationId="{876C896A-22DE-4D09-5EEB-E5BFA51B31D6}"/>
          </ac:spMkLst>
        </pc:spChg>
        <pc:spChg chg="add del">
          <ac:chgData name="Vu Van Huy 20216931" userId="7f130476-8373-4483-b95b-359e3eb119a1" providerId="ADAL" clId="{F4323918-7CA1-406A-ABF9-78E71C8CA9B8}" dt="2023-12-26T10:52:29.019" v="639" actId="26606"/>
          <ac:spMkLst>
            <pc:docMk/>
            <pc:sldMk cId="1410675342" sldId="305"/>
            <ac:spMk id="1031" creationId="{454966A0-ADB7-4D0B-8AE5-AACA88BFF9E0}"/>
          </ac:spMkLst>
        </pc:spChg>
        <pc:spChg chg="add del">
          <ac:chgData name="Vu Van Huy 20216931" userId="7f130476-8373-4483-b95b-359e3eb119a1" providerId="ADAL" clId="{F4323918-7CA1-406A-ABF9-78E71C8CA9B8}" dt="2023-12-26T10:52:29.019" v="639" actId="26606"/>
          <ac:spMkLst>
            <pc:docMk/>
            <pc:sldMk cId="1410675342" sldId="305"/>
            <ac:spMk id="1033" creationId="{9CF7FE1C-8BC5-4B0C-A2BC-93AB72C90FDD}"/>
          </ac:spMkLst>
        </pc:spChg>
        <pc:spChg chg="add">
          <ac:chgData name="Vu Van Huy 20216931" userId="7f130476-8373-4483-b95b-359e3eb119a1" providerId="ADAL" clId="{F4323918-7CA1-406A-ABF9-78E71C8CA9B8}" dt="2023-12-26T10:52:29.019" v="639" actId="26606"/>
          <ac:spMkLst>
            <pc:docMk/>
            <pc:sldMk cId="1410675342" sldId="305"/>
            <ac:spMk id="1038" creationId="{454966A0-ADB7-4D0B-8AE5-AACA88BFF9E0}"/>
          </ac:spMkLst>
        </pc:spChg>
        <pc:spChg chg="add">
          <ac:chgData name="Vu Van Huy 20216931" userId="7f130476-8373-4483-b95b-359e3eb119a1" providerId="ADAL" clId="{F4323918-7CA1-406A-ABF9-78E71C8CA9B8}" dt="2023-12-26T10:52:29.019" v="639" actId="26606"/>
          <ac:spMkLst>
            <pc:docMk/>
            <pc:sldMk cId="1410675342" sldId="305"/>
            <ac:spMk id="1040" creationId="{9CF7FE1C-8BC5-4B0C-A2BC-93AB72C90FDD}"/>
          </ac:spMkLst>
        </pc:spChg>
        <pc:grpChg chg="add mod ord">
          <ac:chgData name="Vu Van Huy 20216931" userId="7f130476-8373-4483-b95b-359e3eb119a1" providerId="ADAL" clId="{F4323918-7CA1-406A-ABF9-78E71C8CA9B8}" dt="2024-01-07T09:55:10.998" v="9344" actId="1076"/>
          <ac:grpSpMkLst>
            <pc:docMk/>
            <pc:sldMk cId="1410675342" sldId="305"/>
            <ac:grpSpMk id="4" creationId="{A07D727D-AC38-0649-85BA-590507A97E29}"/>
          </ac:grpSpMkLst>
        </pc:grpChg>
        <pc:picChg chg="add mod">
          <ac:chgData name="Vu Van Huy 20216931" userId="7f130476-8373-4483-b95b-359e3eb119a1" providerId="ADAL" clId="{F4323918-7CA1-406A-ABF9-78E71C8CA9B8}" dt="2024-01-07T11:03:51.230" v="9471"/>
          <ac:picMkLst>
            <pc:docMk/>
            <pc:sldMk cId="1410675342" sldId="305"/>
            <ac:picMk id="17" creationId="{26935818-0C58-54CC-1AC7-CE776BEE4EBB}"/>
          </ac:picMkLst>
        </pc:picChg>
        <pc:picChg chg="add del mod">
          <ac:chgData name="Vu Van Huy 20216931" userId="7f130476-8373-4483-b95b-359e3eb119a1" providerId="ADAL" clId="{F4323918-7CA1-406A-ABF9-78E71C8CA9B8}" dt="2023-12-26T10:54:23.394" v="674" actId="1076"/>
          <ac:picMkLst>
            <pc:docMk/>
            <pc:sldMk cId="1410675342" sldId="305"/>
            <ac:picMk id="1026" creationId="{0E13930A-63DC-A9C0-D9A1-E896A280DAE2}"/>
          </ac:picMkLst>
        </pc:picChg>
      </pc:sldChg>
      <pc:sldChg chg="del">
        <pc:chgData name="Vu Van Huy 20216931" userId="7f130476-8373-4483-b95b-359e3eb119a1" providerId="ADAL" clId="{F4323918-7CA1-406A-ABF9-78E71C8CA9B8}" dt="2023-12-26T11:28:27.845" v="756" actId="47"/>
        <pc:sldMkLst>
          <pc:docMk/>
          <pc:sldMk cId="1274342176" sldId="306"/>
        </pc:sldMkLst>
      </pc:sldChg>
      <pc:sldChg chg="del ord">
        <pc:chgData name="Vu Van Huy 20216931" userId="7f130476-8373-4483-b95b-359e3eb119a1" providerId="ADAL" clId="{F4323918-7CA1-406A-ABF9-78E71C8CA9B8}" dt="2024-01-02T02:56:19.904" v="6794" actId="47"/>
        <pc:sldMkLst>
          <pc:docMk/>
          <pc:sldMk cId="934973827" sldId="307"/>
        </pc:sldMkLst>
      </pc:sldChg>
      <pc:sldChg chg="addSp delSp modSp del mod ord">
        <pc:chgData name="Vu Van Huy 20216931" userId="7f130476-8373-4483-b95b-359e3eb119a1" providerId="ADAL" clId="{F4323918-7CA1-406A-ABF9-78E71C8CA9B8}" dt="2023-12-30T16:03:24.713" v="6030" actId="47"/>
        <pc:sldMkLst>
          <pc:docMk/>
          <pc:sldMk cId="1522541751" sldId="308"/>
        </pc:sldMkLst>
        <pc:spChg chg="mod">
          <ac:chgData name="Vu Van Huy 20216931" userId="7f130476-8373-4483-b95b-359e3eb119a1" providerId="ADAL" clId="{F4323918-7CA1-406A-ABF9-78E71C8CA9B8}" dt="2023-12-30T14:27:16.657" v="5977" actId="26606"/>
          <ac:spMkLst>
            <pc:docMk/>
            <pc:sldMk cId="1522541751" sldId="308"/>
            <ac:spMk id="2" creationId="{53F4F07D-5E46-62F4-8944-A7E94112E07A}"/>
          </ac:spMkLst>
        </pc:spChg>
        <pc:spChg chg="mod">
          <ac:chgData name="Vu Van Huy 20216931" userId="7f130476-8373-4483-b95b-359e3eb119a1" providerId="ADAL" clId="{F4323918-7CA1-406A-ABF9-78E71C8CA9B8}" dt="2023-12-30T14:27:16.657" v="5977" actId="26606"/>
          <ac:spMkLst>
            <pc:docMk/>
            <pc:sldMk cId="1522541751" sldId="308"/>
            <ac:spMk id="3" creationId="{BF8D3F48-DB09-7A3C-F4A0-46185F5698FB}"/>
          </ac:spMkLst>
        </pc:spChg>
        <pc:spChg chg="del">
          <ac:chgData name="Vu Van Huy 20216931" userId="7f130476-8373-4483-b95b-359e3eb119a1" providerId="ADAL" clId="{F4323918-7CA1-406A-ABF9-78E71C8CA9B8}" dt="2023-12-30T14:26:11.981" v="5972" actId="26606"/>
          <ac:spMkLst>
            <pc:docMk/>
            <pc:sldMk cId="1522541751" sldId="308"/>
            <ac:spMk id="2055" creationId="{5DCB5928-DC7D-4612-9922-441966E15627}"/>
          </ac:spMkLst>
        </pc:spChg>
        <pc:spChg chg="del">
          <ac:chgData name="Vu Van Huy 20216931" userId="7f130476-8373-4483-b95b-359e3eb119a1" providerId="ADAL" clId="{F4323918-7CA1-406A-ABF9-78E71C8CA9B8}" dt="2023-12-30T14:26:11.981" v="5972" actId="26606"/>
          <ac:spMkLst>
            <pc:docMk/>
            <pc:sldMk cId="1522541751" sldId="308"/>
            <ac:spMk id="2057" creationId="{682C1161-1736-45EC-99B7-33F3CAE9D517}"/>
          </ac:spMkLst>
        </pc:spChg>
        <pc:spChg chg="del">
          <ac:chgData name="Vu Van Huy 20216931" userId="7f130476-8373-4483-b95b-359e3eb119a1" providerId="ADAL" clId="{F4323918-7CA1-406A-ABF9-78E71C8CA9B8}" dt="2023-12-30T14:26:11.981" v="5972" actId="26606"/>
          <ac:spMkLst>
            <pc:docMk/>
            <pc:sldMk cId="1522541751" sldId="308"/>
            <ac:spMk id="2059" creationId="{84D4DDB8-B68F-45B0-9F62-C4279996F672}"/>
          </ac:spMkLst>
        </pc:spChg>
        <pc:spChg chg="del">
          <ac:chgData name="Vu Van Huy 20216931" userId="7f130476-8373-4483-b95b-359e3eb119a1" providerId="ADAL" clId="{F4323918-7CA1-406A-ABF9-78E71C8CA9B8}" dt="2023-12-30T14:26:11.981" v="5972" actId="26606"/>
          <ac:spMkLst>
            <pc:docMk/>
            <pc:sldMk cId="1522541751" sldId="308"/>
            <ac:spMk id="2061" creationId="{AF2F604E-43BE-4DC3-B983-E071523364F8}"/>
          </ac:spMkLst>
        </pc:spChg>
        <pc:spChg chg="del">
          <ac:chgData name="Vu Van Huy 20216931" userId="7f130476-8373-4483-b95b-359e3eb119a1" providerId="ADAL" clId="{F4323918-7CA1-406A-ABF9-78E71C8CA9B8}" dt="2023-12-30T14:26:11.981" v="5972" actId="26606"/>
          <ac:spMkLst>
            <pc:docMk/>
            <pc:sldMk cId="1522541751" sldId="308"/>
            <ac:spMk id="2063" creationId="{08C9B587-E65E-4B52-B37C-ABEBB6E87928}"/>
          </ac:spMkLst>
        </pc:spChg>
        <pc:spChg chg="add del">
          <ac:chgData name="Vu Van Huy 20216931" userId="7f130476-8373-4483-b95b-359e3eb119a1" providerId="ADAL" clId="{F4323918-7CA1-406A-ABF9-78E71C8CA9B8}" dt="2023-12-30T14:27:16.657" v="5977" actId="26606"/>
          <ac:spMkLst>
            <pc:docMk/>
            <pc:sldMk cId="1522541751" sldId="308"/>
            <ac:spMk id="2068" creationId="{19D32F93-50AC-4C46-A5DB-291C60DDB7BD}"/>
          </ac:spMkLst>
        </pc:spChg>
        <pc:spChg chg="add del">
          <ac:chgData name="Vu Van Huy 20216931" userId="7f130476-8373-4483-b95b-359e3eb119a1" providerId="ADAL" clId="{F4323918-7CA1-406A-ABF9-78E71C8CA9B8}" dt="2023-12-30T14:27:16.657" v="5977" actId="26606"/>
          <ac:spMkLst>
            <pc:docMk/>
            <pc:sldMk cId="1522541751" sldId="308"/>
            <ac:spMk id="2070" creationId="{86FD7672-78BE-4D6F-A711-2CDB79B52DFF}"/>
          </ac:spMkLst>
        </pc:spChg>
        <pc:spChg chg="add del">
          <ac:chgData name="Vu Van Huy 20216931" userId="7f130476-8373-4483-b95b-359e3eb119a1" providerId="ADAL" clId="{F4323918-7CA1-406A-ABF9-78E71C8CA9B8}" dt="2023-12-30T14:27:16.657" v="5977" actId="26606"/>
          <ac:spMkLst>
            <pc:docMk/>
            <pc:sldMk cId="1522541751" sldId="308"/>
            <ac:spMk id="2072" creationId="{827DC2C4-B485-428A-BF4A-472D2967F47F}"/>
          </ac:spMkLst>
        </pc:spChg>
        <pc:spChg chg="add del">
          <ac:chgData name="Vu Van Huy 20216931" userId="7f130476-8373-4483-b95b-359e3eb119a1" providerId="ADAL" clId="{F4323918-7CA1-406A-ABF9-78E71C8CA9B8}" dt="2023-12-30T14:27:16.657" v="5977" actId="26606"/>
          <ac:spMkLst>
            <pc:docMk/>
            <pc:sldMk cId="1522541751" sldId="308"/>
            <ac:spMk id="2074" creationId="{4A62647B-1222-407C-8740-5A497612B1F5}"/>
          </ac:spMkLst>
        </pc:spChg>
        <pc:spChg chg="add del">
          <ac:chgData name="Vu Van Huy 20216931" userId="7f130476-8373-4483-b95b-359e3eb119a1" providerId="ADAL" clId="{F4323918-7CA1-406A-ABF9-78E71C8CA9B8}" dt="2023-12-30T14:27:16.647" v="5976" actId="26606"/>
          <ac:spMkLst>
            <pc:docMk/>
            <pc:sldMk cId="1522541751" sldId="308"/>
            <ac:spMk id="2079" creationId="{19D32F93-50AC-4C46-A5DB-291C60DDB7BD}"/>
          </ac:spMkLst>
        </pc:spChg>
        <pc:spChg chg="add del">
          <ac:chgData name="Vu Van Huy 20216931" userId="7f130476-8373-4483-b95b-359e3eb119a1" providerId="ADAL" clId="{F4323918-7CA1-406A-ABF9-78E71C8CA9B8}" dt="2023-12-30T14:27:16.647" v="5976" actId="26606"/>
          <ac:spMkLst>
            <pc:docMk/>
            <pc:sldMk cId="1522541751" sldId="308"/>
            <ac:spMk id="2081" creationId="{86FD7672-78BE-4D6F-A711-2CDB79B52DFF}"/>
          </ac:spMkLst>
        </pc:spChg>
        <pc:spChg chg="add del">
          <ac:chgData name="Vu Van Huy 20216931" userId="7f130476-8373-4483-b95b-359e3eb119a1" providerId="ADAL" clId="{F4323918-7CA1-406A-ABF9-78E71C8CA9B8}" dt="2023-12-30T14:27:16.647" v="5976" actId="26606"/>
          <ac:spMkLst>
            <pc:docMk/>
            <pc:sldMk cId="1522541751" sldId="308"/>
            <ac:spMk id="2083" creationId="{827DC2C4-B485-428A-BF4A-472D2967F47F}"/>
          </ac:spMkLst>
        </pc:spChg>
        <pc:spChg chg="add del">
          <ac:chgData name="Vu Van Huy 20216931" userId="7f130476-8373-4483-b95b-359e3eb119a1" providerId="ADAL" clId="{F4323918-7CA1-406A-ABF9-78E71C8CA9B8}" dt="2023-12-30T14:27:16.647" v="5976" actId="26606"/>
          <ac:spMkLst>
            <pc:docMk/>
            <pc:sldMk cId="1522541751" sldId="308"/>
            <ac:spMk id="2085" creationId="{4A62647B-1222-407C-8740-5A497612B1F5}"/>
          </ac:spMkLst>
        </pc:spChg>
        <pc:spChg chg="add">
          <ac:chgData name="Vu Van Huy 20216931" userId="7f130476-8373-4483-b95b-359e3eb119a1" providerId="ADAL" clId="{F4323918-7CA1-406A-ABF9-78E71C8CA9B8}" dt="2023-12-30T14:27:16.657" v="5977" actId="26606"/>
          <ac:spMkLst>
            <pc:docMk/>
            <pc:sldMk cId="1522541751" sldId="308"/>
            <ac:spMk id="2087" creationId="{017517EF-BD4D-4055-BDB4-A322C53568AD}"/>
          </ac:spMkLst>
        </pc:spChg>
        <pc:spChg chg="add">
          <ac:chgData name="Vu Van Huy 20216931" userId="7f130476-8373-4483-b95b-359e3eb119a1" providerId="ADAL" clId="{F4323918-7CA1-406A-ABF9-78E71C8CA9B8}" dt="2023-12-30T14:27:16.657" v="5977" actId="26606"/>
          <ac:spMkLst>
            <pc:docMk/>
            <pc:sldMk cId="1522541751" sldId="308"/>
            <ac:spMk id="2088" creationId="{0ADDB668-2CA4-4D2B-9C34-3487CA330BA8}"/>
          </ac:spMkLst>
        </pc:spChg>
        <pc:spChg chg="add">
          <ac:chgData name="Vu Van Huy 20216931" userId="7f130476-8373-4483-b95b-359e3eb119a1" providerId="ADAL" clId="{F4323918-7CA1-406A-ABF9-78E71C8CA9B8}" dt="2023-12-30T14:27:16.657" v="5977" actId="26606"/>
          <ac:spMkLst>
            <pc:docMk/>
            <pc:sldMk cId="1522541751" sldId="308"/>
            <ac:spMk id="2089" creationId="{2568BC19-F052-4108-93E1-6A3D1DEC072F}"/>
          </ac:spMkLst>
        </pc:spChg>
        <pc:spChg chg="add">
          <ac:chgData name="Vu Van Huy 20216931" userId="7f130476-8373-4483-b95b-359e3eb119a1" providerId="ADAL" clId="{F4323918-7CA1-406A-ABF9-78E71C8CA9B8}" dt="2023-12-30T14:27:16.657" v="5977" actId="26606"/>
          <ac:spMkLst>
            <pc:docMk/>
            <pc:sldMk cId="1522541751" sldId="308"/>
            <ac:spMk id="2090" creationId="{D5FD337D-4D6B-4C8B-B6F5-121097E09881}"/>
          </ac:spMkLst>
        </pc:spChg>
        <pc:picChg chg="add mod">
          <ac:chgData name="Vu Van Huy 20216931" userId="7f130476-8373-4483-b95b-359e3eb119a1" providerId="ADAL" clId="{F4323918-7CA1-406A-ABF9-78E71C8CA9B8}" dt="2023-12-30T14:27:16.657" v="5977" actId="26606"/>
          <ac:picMkLst>
            <pc:docMk/>
            <pc:sldMk cId="1522541751" sldId="308"/>
            <ac:picMk id="1026" creationId="{F629215F-ED4F-C19A-460E-2D8C76E721DD}"/>
          </ac:picMkLst>
        </pc:picChg>
        <pc:picChg chg="del mod">
          <ac:chgData name="Vu Van Huy 20216931" userId="7f130476-8373-4483-b95b-359e3eb119a1" providerId="ADAL" clId="{F4323918-7CA1-406A-ABF9-78E71C8CA9B8}" dt="2023-12-30T14:27:11.761" v="5973" actId="478"/>
          <ac:picMkLst>
            <pc:docMk/>
            <pc:sldMk cId="1522541751" sldId="308"/>
            <ac:picMk id="2050" creationId="{A2FBEE8B-AB08-6B35-FE0C-8F3D9D3AB069}"/>
          </ac:picMkLst>
        </pc:picChg>
      </pc:sldChg>
      <pc:sldChg chg="del">
        <pc:chgData name="Vu Van Huy 20216931" userId="7f130476-8373-4483-b95b-359e3eb119a1" providerId="ADAL" clId="{F4323918-7CA1-406A-ABF9-78E71C8CA9B8}" dt="2023-12-26T11:28:33.881" v="757" actId="47"/>
        <pc:sldMkLst>
          <pc:docMk/>
          <pc:sldMk cId="931301565" sldId="309"/>
        </pc:sldMkLst>
      </pc:sldChg>
      <pc:sldChg chg="addSp delSp modSp mod setBg">
        <pc:chgData name="Vu Van Huy 20216931" userId="7f130476-8373-4483-b95b-359e3eb119a1" providerId="ADAL" clId="{F4323918-7CA1-406A-ABF9-78E71C8CA9B8}" dt="2024-01-08T01:01:05.119" v="9992" actId="1076"/>
        <pc:sldMkLst>
          <pc:docMk/>
          <pc:sldMk cId="2597356234" sldId="310"/>
        </pc:sldMkLst>
        <pc:spChg chg="mod">
          <ac:chgData name="Vu Van Huy 20216931" userId="7f130476-8373-4483-b95b-359e3eb119a1" providerId="ADAL" clId="{F4323918-7CA1-406A-ABF9-78E71C8CA9B8}" dt="2024-01-08T01:01:05.119" v="9992" actId="1076"/>
          <ac:spMkLst>
            <pc:docMk/>
            <pc:sldMk cId="2597356234" sldId="310"/>
            <ac:spMk id="2" creationId="{BC86CE93-A970-69B7-CF54-B459CBCE69B3}"/>
          </ac:spMkLst>
        </pc:spChg>
        <pc:spChg chg="del mod">
          <ac:chgData name="Vu Van Huy 20216931" userId="7f130476-8373-4483-b95b-359e3eb119a1" providerId="ADAL" clId="{F4323918-7CA1-406A-ABF9-78E71C8CA9B8}" dt="2024-01-07T14:57:47.296" v="9948" actId="478"/>
          <ac:spMkLst>
            <pc:docMk/>
            <pc:sldMk cId="2597356234" sldId="310"/>
            <ac:spMk id="3" creationId="{6F6CCEE2-6794-A21C-0528-B9784B37425B}"/>
          </ac:spMkLst>
        </pc:spChg>
        <pc:spChg chg="add mod">
          <ac:chgData name="Vu Van Huy 20216931" userId="7f130476-8373-4483-b95b-359e3eb119a1" providerId="ADAL" clId="{F4323918-7CA1-406A-ABF9-78E71C8CA9B8}" dt="2024-01-07T11:03:58.352" v="9473"/>
          <ac:spMkLst>
            <pc:docMk/>
            <pc:sldMk cId="2597356234" sldId="310"/>
            <ac:spMk id="4" creationId="{D44803B9-A003-059D-1FEA-7EC02985E8C4}"/>
          </ac:spMkLst>
        </pc:spChg>
        <pc:spChg chg="add mod">
          <ac:chgData name="Vu Van Huy 20216931" userId="7f130476-8373-4483-b95b-359e3eb119a1" providerId="ADAL" clId="{F4323918-7CA1-406A-ABF9-78E71C8CA9B8}" dt="2024-01-08T01:01:00.571" v="9991" actId="403"/>
          <ac:spMkLst>
            <pc:docMk/>
            <pc:sldMk cId="2597356234" sldId="310"/>
            <ac:spMk id="5" creationId="{2B83B509-201B-0161-D16A-68FA31E4E9EC}"/>
          </ac:spMkLst>
        </pc:spChg>
        <pc:spChg chg="add del mod">
          <ac:chgData name="Vu Van Huy 20216931" userId="7f130476-8373-4483-b95b-359e3eb119a1" providerId="ADAL" clId="{F4323918-7CA1-406A-ABF9-78E71C8CA9B8}" dt="2024-01-07T14:57:51.103" v="9950" actId="478"/>
          <ac:spMkLst>
            <pc:docMk/>
            <pc:sldMk cId="2597356234" sldId="310"/>
            <ac:spMk id="9" creationId="{D8BED67E-26E8-3381-841D-761F5B30654D}"/>
          </ac:spMkLst>
        </pc:spChg>
        <pc:spChg chg="add del">
          <ac:chgData name="Vu Van Huy 20216931" userId="7f130476-8373-4483-b95b-359e3eb119a1" providerId="ADAL" clId="{F4323918-7CA1-406A-ABF9-78E71C8CA9B8}" dt="2023-12-26T11:53:25.609" v="3473" actId="26606"/>
          <ac:spMkLst>
            <pc:docMk/>
            <pc:sldMk cId="2597356234" sldId="310"/>
            <ac:spMk id="3076" creationId="{665DBBEF-238B-476B-96AB-8AAC3224ECEA}"/>
          </ac:spMkLst>
        </pc:spChg>
        <pc:spChg chg="add del">
          <ac:chgData name="Vu Van Huy 20216931" userId="7f130476-8373-4483-b95b-359e3eb119a1" providerId="ADAL" clId="{F4323918-7CA1-406A-ABF9-78E71C8CA9B8}" dt="2023-12-26T11:53:25.609" v="3473" actId="26606"/>
          <ac:spMkLst>
            <pc:docMk/>
            <pc:sldMk cId="2597356234" sldId="310"/>
            <ac:spMk id="3077" creationId="{3FCFB1DE-0B7E-48CC-BA90-B2AB0889F9D6}"/>
          </ac:spMkLst>
        </pc:spChg>
        <pc:spChg chg="add del">
          <ac:chgData name="Vu Van Huy 20216931" userId="7f130476-8373-4483-b95b-359e3eb119a1" providerId="ADAL" clId="{F4323918-7CA1-406A-ABF9-78E71C8CA9B8}" dt="2023-12-26T11:51:58.264" v="3194" actId="26606"/>
          <ac:spMkLst>
            <pc:docMk/>
            <pc:sldMk cId="2597356234" sldId="310"/>
            <ac:spMk id="3079" creationId="{D47766EE-4192-4B2D-A5A0-F60F9A5F743F}"/>
          </ac:spMkLst>
        </pc:spChg>
        <pc:spChg chg="add">
          <ac:chgData name="Vu Van Huy 20216931" userId="7f130476-8373-4483-b95b-359e3eb119a1" providerId="ADAL" clId="{F4323918-7CA1-406A-ABF9-78E71C8CA9B8}" dt="2023-12-26T11:53:25.613" v="3474" actId="26606"/>
          <ac:spMkLst>
            <pc:docMk/>
            <pc:sldMk cId="2597356234" sldId="310"/>
            <ac:spMk id="3080" creationId="{B7BD7FCF-A254-4A97-A15C-319B67622677}"/>
          </ac:spMkLst>
        </pc:spChg>
        <pc:spChg chg="add del">
          <ac:chgData name="Vu Van Huy 20216931" userId="7f130476-8373-4483-b95b-359e3eb119a1" providerId="ADAL" clId="{F4323918-7CA1-406A-ABF9-78E71C8CA9B8}" dt="2023-12-26T11:51:58.264" v="3194" actId="26606"/>
          <ac:spMkLst>
            <pc:docMk/>
            <pc:sldMk cId="2597356234" sldId="310"/>
            <ac:spMk id="3081" creationId="{D6705569-F545-4F47-A260-A9202826EA20}"/>
          </ac:spMkLst>
        </pc:spChg>
        <pc:spChg chg="add">
          <ac:chgData name="Vu Van Huy 20216931" userId="7f130476-8373-4483-b95b-359e3eb119a1" providerId="ADAL" clId="{F4323918-7CA1-406A-ABF9-78E71C8CA9B8}" dt="2023-12-26T11:53:25.613" v="3474" actId="26606"/>
          <ac:spMkLst>
            <pc:docMk/>
            <pc:sldMk cId="2597356234" sldId="310"/>
            <ac:spMk id="3082" creationId="{52FFAF72-6204-4676-9C6F-9A4CC4D91805}"/>
          </ac:spMkLst>
        </pc:spChg>
        <pc:picChg chg="add mod">
          <ac:chgData name="Vu Van Huy 20216931" userId="7f130476-8373-4483-b95b-359e3eb119a1" providerId="ADAL" clId="{F4323918-7CA1-406A-ABF9-78E71C8CA9B8}" dt="2024-01-07T11:03:58.352" v="9473"/>
          <ac:picMkLst>
            <pc:docMk/>
            <pc:sldMk cId="2597356234" sldId="310"/>
            <ac:picMk id="6" creationId="{DA74BAC9-4D5B-2D16-A902-ADF03024BCFC}"/>
          </ac:picMkLst>
        </pc:picChg>
        <pc:picChg chg="add mod ord">
          <ac:chgData name="Vu Van Huy 20216931" userId="7f130476-8373-4483-b95b-359e3eb119a1" providerId="ADAL" clId="{F4323918-7CA1-406A-ABF9-78E71C8CA9B8}" dt="2024-01-07T14:57:57.682" v="9951" actId="14100"/>
          <ac:picMkLst>
            <pc:docMk/>
            <pc:sldMk cId="2597356234" sldId="310"/>
            <ac:picMk id="3074" creationId="{E9C586FE-DCB4-821A-242A-01DBD07CEDC9}"/>
          </ac:picMkLst>
        </pc:picChg>
      </pc:sldChg>
      <pc:sldChg chg="del ord">
        <pc:chgData name="Vu Van Huy 20216931" userId="7f130476-8373-4483-b95b-359e3eb119a1" providerId="ADAL" clId="{F4323918-7CA1-406A-ABF9-78E71C8CA9B8}" dt="2024-01-02T02:49:47.674" v="6781" actId="47"/>
        <pc:sldMkLst>
          <pc:docMk/>
          <pc:sldMk cId="3542002179" sldId="311"/>
        </pc:sldMkLst>
      </pc:sldChg>
      <pc:sldChg chg="del">
        <pc:chgData name="Vu Van Huy 20216931" userId="7f130476-8373-4483-b95b-359e3eb119a1" providerId="ADAL" clId="{F4323918-7CA1-406A-ABF9-78E71C8CA9B8}" dt="2023-12-26T12:37:54.779" v="5786" actId="47"/>
        <pc:sldMkLst>
          <pc:docMk/>
          <pc:sldMk cId="3609700517" sldId="312"/>
        </pc:sldMkLst>
      </pc:sldChg>
      <pc:sldChg chg="del">
        <pc:chgData name="Vu Van Huy 20216931" userId="7f130476-8373-4483-b95b-359e3eb119a1" providerId="ADAL" clId="{F4323918-7CA1-406A-ABF9-78E71C8CA9B8}" dt="2024-01-06T16:29:31.519" v="8642" actId="47"/>
        <pc:sldMkLst>
          <pc:docMk/>
          <pc:sldMk cId="652137727" sldId="313"/>
        </pc:sldMkLst>
      </pc:sldChg>
      <pc:sldChg chg="del ord">
        <pc:chgData name="Vu Van Huy 20216931" userId="7f130476-8373-4483-b95b-359e3eb119a1" providerId="ADAL" clId="{F4323918-7CA1-406A-ABF9-78E71C8CA9B8}" dt="2024-01-06T13:38:06.918" v="8623" actId="47"/>
        <pc:sldMkLst>
          <pc:docMk/>
          <pc:sldMk cId="205680767" sldId="314"/>
        </pc:sldMkLst>
      </pc:sldChg>
      <pc:sldChg chg="del ord">
        <pc:chgData name="Vu Van Huy 20216931" userId="7f130476-8373-4483-b95b-359e3eb119a1" providerId="ADAL" clId="{F4323918-7CA1-406A-ABF9-78E71C8CA9B8}" dt="2024-01-06T13:38:07.099" v="8624" actId="47"/>
        <pc:sldMkLst>
          <pc:docMk/>
          <pc:sldMk cId="3053409615" sldId="315"/>
        </pc:sldMkLst>
      </pc:sldChg>
      <pc:sldChg chg="addSp delSp modSp new del mod modClrScheme chgLayout">
        <pc:chgData name="Vu Van Huy 20216931" userId="7f130476-8373-4483-b95b-359e3eb119a1" providerId="ADAL" clId="{F4323918-7CA1-406A-ABF9-78E71C8CA9B8}" dt="2023-12-24T17:47:12.488" v="21" actId="47"/>
        <pc:sldMkLst>
          <pc:docMk/>
          <pc:sldMk cId="4201234262" sldId="316"/>
        </pc:sldMkLst>
        <pc:spChg chg="del mod ord">
          <ac:chgData name="Vu Van Huy 20216931" userId="7f130476-8373-4483-b95b-359e3eb119a1" providerId="ADAL" clId="{F4323918-7CA1-406A-ABF9-78E71C8CA9B8}" dt="2023-12-24T17:47:05.174" v="19" actId="700"/>
          <ac:spMkLst>
            <pc:docMk/>
            <pc:sldMk cId="4201234262" sldId="316"/>
            <ac:spMk id="2" creationId="{3F5B7337-B3BE-D188-2866-99081931DC45}"/>
          </ac:spMkLst>
        </pc:spChg>
        <pc:spChg chg="add mod ord">
          <ac:chgData name="Vu Van Huy 20216931" userId="7f130476-8373-4483-b95b-359e3eb119a1" providerId="ADAL" clId="{F4323918-7CA1-406A-ABF9-78E71C8CA9B8}" dt="2023-12-24T17:47:05.841" v="20"/>
          <ac:spMkLst>
            <pc:docMk/>
            <pc:sldMk cId="4201234262" sldId="316"/>
            <ac:spMk id="3" creationId="{9F05CB8C-8E87-16F2-5636-1047C4E3F657}"/>
          </ac:spMkLst>
        </pc:spChg>
      </pc:sldChg>
      <pc:sldChg chg="addSp modSp new del mod modClrScheme chgLayout">
        <pc:chgData name="Vu Van Huy 20216931" userId="7f130476-8373-4483-b95b-359e3eb119a1" providerId="ADAL" clId="{F4323918-7CA1-406A-ABF9-78E71C8CA9B8}" dt="2023-12-24T17:48:09.433" v="33" actId="47"/>
        <pc:sldMkLst>
          <pc:docMk/>
          <pc:sldMk cId="3634346062" sldId="317"/>
        </pc:sldMkLst>
        <pc:spChg chg="mod">
          <ac:chgData name="Vu Van Huy 20216931" userId="7f130476-8373-4483-b95b-359e3eb119a1" providerId="ADAL" clId="{F4323918-7CA1-406A-ABF9-78E71C8CA9B8}" dt="2023-12-24T17:46:31.569" v="18" actId="26606"/>
          <ac:spMkLst>
            <pc:docMk/>
            <pc:sldMk cId="3634346062" sldId="317"/>
            <ac:spMk id="2" creationId="{EE9D9057-700D-1488-7AD4-F0FE1A28DD34}"/>
          </ac:spMkLst>
        </pc:spChg>
        <pc:spChg chg="add mod">
          <ac:chgData name="Vu Van Huy 20216931" userId="7f130476-8373-4483-b95b-359e3eb119a1" providerId="ADAL" clId="{F4323918-7CA1-406A-ABF9-78E71C8CA9B8}" dt="2023-12-24T17:46:31.569" v="18" actId="26606"/>
          <ac:spMkLst>
            <pc:docMk/>
            <pc:sldMk cId="3634346062" sldId="317"/>
            <ac:spMk id="7" creationId="{8DFFAB5B-FB1E-2B8C-6B9A-3ABBE203D0A3}"/>
          </ac:spMkLst>
        </pc:spChg>
      </pc:sldChg>
      <pc:sldChg chg="addSp delSp modSp new del mod ord setBg modClrScheme setClrOvrMap chgLayout">
        <pc:chgData name="Vu Van Huy 20216931" userId="7f130476-8373-4483-b95b-359e3eb119a1" providerId="ADAL" clId="{F4323918-7CA1-406A-ABF9-78E71C8CA9B8}" dt="2024-01-07T14:36:42.541" v="9923" actId="47"/>
        <pc:sldMkLst>
          <pc:docMk/>
          <pc:sldMk cId="1293492163" sldId="318"/>
        </pc:sldMkLst>
        <pc:spChg chg="del">
          <ac:chgData name="Vu Van Huy 20216931" userId="7f130476-8373-4483-b95b-359e3eb119a1" providerId="ADAL" clId="{F4323918-7CA1-406A-ABF9-78E71C8CA9B8}" dt="2023-12-24T17:47:44.297" v="24" actId="478"/>
          <ac:spMkLst>
            <pc:docMk/>
            <pc:sldMk cId="1293492163" sldId="318"/>
            <ac:spMk id="2" creationId="{3F7C059B-A7B1-820D-38F3-47E59DFC13E9}"/>
          </ac:spMkLst>
        </pc:spChg>
        <pc:spChg chg="add mod">
          <ac:chgData name="Vu Van Huy 20216931" userId="7f130476-8373-4483-b95b-359e3eb119a1" providerId="ADAL" clId="{F4323918-7CA1-406A-ABF9-78E71C8CA9B8}" dt="2024-01-02T02:51:06.985" v="6792" actId="20577"/>
          <ac:spMkLst>
            <pc:docMk/>
            <pc:sldMk cId="1293492163" sldId="318"/>
            <ac:spMk id="3" creationId="{11B6022B-450D-71FB-9368-3201D23DEDFC}"/>
          </ac:spMkLst>
        </pc:spChg>
        <pc:spChg chg="add mod">
          <ac:chgData name="Vu Van Huy 20216931" userId="7f130476-8373-4483-b95b-359e3eb119a1" providerId="ADAL" clId="{F4323918-7CA1-406A-ABF9-78E71C8CA9B8}" dt="2024-01-02T02:51:07.666" v="6793" actId="20577"/>
          <ac:spMkLst>
            <pc:docMk/>
            <pc:sldMk cId="1293492163" sldId="318"/>
            <ac:spMk id="4" creationId="{7819BCA4-124E-8149-5FC4-3AB93E7A3E83}"/>
          </ac:spMkLst>
        </pc:spChg>
        <pc:spChg chg="add del">
          <ac:chgData name="Vu Van Huy 20216931" userId="7f130476-8373-4483-b95b-359e3eb119a1" providerId="ADAL" clId="{F4323918-7CA1-406A-ABF9-78E71C8CA9B8}" dt="2023-12-24T17:47:56.584" v="29" actId="26606"/>
          <ac:spMkLst>
            <pc:docMk/>
            <pc:sldMk cId="1293492163" sldId="318"/>
            <ac:spMk id="1033" creationId="{C7B352FC-1F44-4AB9-A2BD-FBF231C6B1C1}"/>
          </ac:spMkLst>
        </pc:spChg>
        <pc:spChg chg="add del">
          <ac:chgData name="Vu Van Huy 20216931" userId="7f130476-8373-4483-b95b-359e3eb119a1" providerId="ADAL" clId="{F4323918-7CA1-406A-ABF9-78E71C8CA9B8}" dt="2023-12-24T17:47:56.584" v="29" actId="26606"/>
          <ac:spMkLst>
            <pc:docMk/>
            <pc:sldMk cId="1293492163" sldId="318"/>
            <ac:spMk id="1035" creationId="{0ADDB668-2CA4-4D2B-9C34-3487CA330BA8}"/>
          </ac:spMkLst>
        </pc:spChg>
        <pc:spChg chg="add del">
          <ac:chgData name="Vu Van Huy 20216931" userId="7f130476-8373-4483-b95b-359e3eb119a1" providerId="ADAL" clId="{F4323918-7CA1-406A-ABF9-78E71C8CA9B8}" dt="2023-12-24T17:47:56.584" v="29" actId="26606"/>
          <ac:spMkLst>
            <pc:docMk/>
            <pc:sldMk cId="1293492163" sldId="318"/>
            <ac:spMk id="1037" creationId="{2568BC19-F052-4108-93E1-6A3D1DEC072F}"/>
          </ac:spMkLst>
        </pc:spChg>
        <pc:spChg chg="add del">
          <ac:chgData name="Vu Van Huy 20216931" userId="7f130476-8373-4483-b95b-359e3eb119a1" providerId="ADAL" clId="{F4323918-7CA1-406A-ABF9-78E71C8CA9B8}" dt="2023-12-24T17:47:56.584" v="29" actId="26606"/>
          <ac:spMkLst>
            <pc:docMk/>
            <pc:sldMk cId="1293492163" sldId="318"/>
            <ac:spMk id="1039" creationId="{D5FD337D-4D6B-4C8B-B6F5-121097E09881}"/>
          </ac:spMkLst>
        </pc:spChg>
        <pc:spChg chg="add del">
          <ac:chgData name="Vu Van Huy 20216931" userId="7f130476-8373-4483-b95b-359e3eb119a1" providerId="ADAL" clId="{F4323918-7CA1-406A-ABF9-78E71C8CA9B8}" dt="2023-12-24T17:48:04.990" v="31" actId="26606"/>
          <ac:spMkLst>
            <pc:docMk/>
            <pc:sldMk cId="1293492163" sldId="318"/>
            <ac:spMk id="1041" creationId="{0C0CCF94-9536-4A63-8FF2-E37827C92756}"/>
          </ac:spMkLst>
        </pc:spChg>
        <pc:spChg chg="add del">
          <ac:chgData name="Vu Van Huy 20216931" userId="7f130476-8373-4483-b95b-359e3eb119a1" providerId="ADAL" clId="{F4323918-7CA1-406A-ABF9-78E71C8CA9B8}" dt="2023-12-24T17:48:04.990" v="31" actId="26606"/>
          <ac:spMkLst>
            <pc:docMk/>
            <pc:sldMk cId="1293492163" sldId="318"/>
            <ac:spMk id="1042" creationId="{C970655A-F4C2-4D7E-BAB6-D3BFC5CAE148}"/>
          </ac:spMkLst>
        </pc:spChg>
        <pc:spChg chg="add del">
          <ac:chgData name="Vu Van Huy 20216931" userId="7f130476-8373-4483-b95b-359e3eb119a1" providerId="ADAL" clId="{F4323918-7CA1-406A-ABF9-78E71C8CA9B8}" dt="2023-12-24T17:48:04.990" v="31" actId="26606"/>
          <ac:spMkLst>
            <pc:docMk/>
            <pc:sldMk cId="1293492163" sldId="318"/>
            <ac:spMk id="1043" creationId="{3389D0BC-BA1D-4360-88F9-D9ECCBDAB50E}"/>
          </ac:spMkLst>
        </pc:spChg>
        <pc:spChg chg="add del">
          <ac:chgData name="Vu Van Huy 20216931" userId="7f130476-8373-4483-b95b-359e3eb119a1" providerId="ADAL" clId="{F4323918-7CA1-406A-ABF9-78E71C8CA9B8}" dt="2023-12-24T17:49:10.666" v="40" actId="26606"/>
          <ac:spMkLst>
            <pc:docMk/>
            <pc:sldMk cId="1293492163" sldId="318"/>
            <ac:spMk id="1045" creationId="{0C0CCF94-9536-4A63-8FF2-E37827C92756}"/>
          </ac:spMkLst>
        </pc:spChg>
        <pc:spChg chg="add del">
          <ac:chgData name="Vu Van Huy 20216931" userId="7f130476-8373-4483-b95b-359e3eb119a1" providerId="ADAL" clId="{F4323918-7CA1-406A-ABF9-78E71C8CA9B8}" dt="2023-12-24T17:49:10.666" v="40" actId="26606"/>
          <ac:spMkLst>
            <pc:docMk/>
            <pc:sldMk cId="1293492163" sldId="318"/>
            <ac:spMk id="1046" creationId="{C970655A-F4C2-4D7E-BAB6-D3BFC5CAE148}"/>
          </ac:spMkLst>
        </pc:spChg>
        <pc:spChg chg="add del">
          <ac:chgData name="Vu Van Huy 20216931" userId="7f130476-8373-4483-b95b-359e3eb119a1" providerId="ADAL" clId="{F4323918-7CA1-406A-ABF9-78E71C8CA9B8}" dt="2023-12-24T17:49:10.666" v="40" actId="26606"/>
          <ac:spMkLst>
            <pc:docMk/>
            <pc:sldMk cId="1293492163" sldId="318"/>
            <ac:spMk id="1047" creationId="{3389D0BC-BA1D-4360-88F9-D9ECCBDAB50E}"/>
          </ac:spMkLst>
        </pc:spChg>
        <pc:spChg chg="add del">
          <ac:chgData name="Vu Van Huy 20216931" userId="7f130476-8373-4483-b95b-359e3eb119a1" providerId="ADAL" clId="{F4323918-7CA1-406A-ABF9-78E71C8CA9B8}" dt="2023-12-24T17:49:10.630" v="39" actId="26606"/>
          <ac:spMkLst>
            <pc:docMk/>
            <pc:sldMk cId="1293492163" sldId="318"/>
            <ac:spMk id="1049" creationId="{0E91F5CA-B392-444C-88E3-BF5BAAEBDEB0}"/>
          </ac:spMkLst>
        </pc:spChg>
        <pc:spChg chg="add del">
          <ac:chgData name="Vu Van Huy 20216931" userId="7f130476-8373-4483-b95b-359e3eb119a1" providerId="ADAL" clId="{F4323918-7CA1-406A-ABF9-78E71C8CA9B8}" dt="2023-12-24T17:49:10.630" v="39" actId="26606"/>
          <ac:spMkLst>
            <pc:docMk/>
            <pc:sldMk cId="1293492163" sldId="318"/>
            <ac:spMk id="1050" creationId="{0459807F-B6FA-44D3-9A53-C55B6B56884A}"/>
          </ac:spMkLst>
        </pc:spChg>
        <pc:spChg chg="add del">
          <ac:chgData name="Vu Van Huy 20216931" userId="7f130476-8373-4483-b95b-359e3eb119a1" providerId="ADAL" clId="{F4323918-7CA1-406A-ABF9-78E71C8CA9B8}" dt="2023-12-24T17:48:31.528" v="35" actId="26606"/>
          <ac:spMkLst>
            <pc:docMk/>
            <pc:sldMk cId="1293492163" sldId="318"/>
            <ac:spMk id="1052" creationId="{0E91F5CA-B392-444C-88E3-BF5BAAEBDEB0}"/>
          </ac:spMkLst>
        </pc:spChg>
        <pc:spChg chg="add del">
          <ac:chgData name="Vu Van Huy 20216931" userId="7f130476-8373-4483-b95b-359e3eb119a1" providerId="ADAL" clId="{F4323918-7CA1-406A-ABF9-78E71C8CA9B8}" dt="2024-01-02T02:50:44.289" v="6786" actId="26606"/>
          <ac:spMkLst>
            <pc:docMk/>
            <pc:sldMk cId="1293492163" sldId="318"/>
            <ac:spMk id="1053" creationId="{0C0CCF94-9536-4A63-8FF2-E37827C92756}"/>
          </ac:spMkLst>
        </pc:spChg>
        <pc:spChg chg="add del">
          <ac:chgData name="Vu Van Huy 20216931" userId="7f130476-8373-4483-b95b-359e3eb119a1" providerId="ADAL" clId="{F4323918-7CA1-406A-ABF9-78E71C8CA9B8}" dt="2023-12-24T17:48:31.528" v="35" actId="26606"/>
          <ac:spMkLst>
            <pc:docMk/>
            <pc:sldMk cId="1293492163" sldId="318"/>
            <ac:spMk id="1054" creationId="{0459807F-B6FA-44D3-9A53-C55B6B56884A}"/>
          </ac:spMkLst>
        </pc:spChg>
        <pc:spChg chg="add del">
          <ac:chgData name="Vu Van Huy 20216931" userId="7f130476-8373-4483-b95b-359e3eb119a1" providerId="ADAL" clId="{F4323918-7CA1-406A-ABF9-78E71C8CA9B8}" dt="2024-01-02T02:50:44.289" v="6786" actId="26606"/>
          <ac:spMkLst>
            <pc:docMk/>
            <pc:sldMk cId="1293492163" sldId="318"/>
            <ac:spMk id="1055" creationId="{C970655A-F4C2-4D7E-BAB6-D3BFC5CAE148}"/>
          </ac:spMkLst>
        </pc:spChg>
        <pc:spChg chg="add del">
          <ac:chgData name="Vu Van Huy 20216931" userId="7f130476-8373-4483-b95b-359e3eb119a1" providerId="ADAL" clId="{F4323918-7CA1-406A-ABF9-78E71C8CA9B8}" dt="2023-12-24T17:48:34.918" v="37" actId="26606"/>
          <ac:spMkLst>
            <pc:docMk/>
            <pc:sldMk cId="1293492163" sldId="318"/>
            <ac:spMk id="1056" creationId="{3389D0BC-BA1D-4360-88F9-D9ECCBDAB50E}"/>
          </ac:spMkLst>
        </pc:spChg>
        <pc:spChg chg="add del">
          <ac:chgData name="Vu Van Huy 20216931" userId="7f130476-8373-4483-b95b-359e3eb119a1" providerId="ADAL" clId="{F4323918-7CA1-406A-ABF9-78E71C8CA9B8}" dt="2023-12-24T17:48:34.918" v="37" actId="26606"/>
          <ac:spMkLst>
            <pc:docMk/>
            <pc:sldMk cId="1293492163" sldId="318"/>
            <ac:spMk id="1057" creationId="{0C0CCF94-9536-4A63-8FF2-E37827C92756}"/>
          </ac:spMkLst>
        </pc:spChg>
        <pc:spChg chg="add del">
          <ac:chgData name="Vu Van Huy 20216931" userId="7f130476-8373-4483-b95b-359e3eb119a1" providerId="ADAL" clId="{F4323918-7CA1-406A-ABF9-78E71C8CA9B8}" dt="2023-12-24T17:48:34.918" v="37" actId="26606"/>
          <ac:spMkLst>
            <pc:docMk/>
            <pc:sldMk cId="1293492163" sldId="318"/>
            <ac:spMk id="1058" creationId="{C970655A-F4C2-4D7E-BAB6-D3BFC5CAE148}"/>
          </ac:spMkLst>
        </pc:spChg>
        <pc:spChg chg="add del">
          <ac:chgData name="Vu Van Huy 20216931" userId="7f130476-8373-4483-b95b-359e3eb119a1" providerId="ADAL" clId="{F4323918-7CA1-406A-ABF9-78E71C8CA9B8}" dt="2024-01-02T02:50:44.289" v="6786" actId="26606"/>
          <ac:spMkLst>
            <pc:docMk/>
            <pc:sldMk cId="1293492163" sldId="318"/>
            <ac:spMk id="1059" creationId="{3389D0BC-BA1D-4360-88F9-D9ECCBDAB50E}"/>
          </ac:spMkLst>
        </pc:spChg>
        <pc:spChg chg="add del">
          <ac:chgData name="Vu Van Huy 20216931" userId="7f130476-8373-4483-b95b-359e3eb119a1" providerId="ADAL" clId="{F4323918-7CA1-406A-ABF9-78E71C8CA9B8}" dt="2024-01-02T02:51:05.206" v="6791" actId="26606"/>
          <ac:spMkLst>
            <pc:docMk/>
            <pc:sldMk cId="1293492163" sldId="318"/>
            <ac:spMk id="1064" creationId="{71B2258F-86CA-4D4D-8270-BC05FCDEBFB3}"/>
          </ac:spMkLst>
        </pc:spChg>
        <pc:spChg chg="add del">
          <ac:chgData name="Vu Van Huy 20216931" userId="7f130476-8373-4483-b95b-359e3eb119a1" providerId="ADAL" clId="{F4323918-7CA1-406A-ABF9-78E71C8CA9B8}" dt="2024-01-02T02:51:05.197" v="6790" actId="26606"/>
          <ac:spMkLst>
            <pc:docMk/>
            <pc:sldMk cId="1293492163" sldId="318"/>
            <ac:spMk id="1069" creationId="{71B2258F-86CA-4D4D-8270-BC05FCDEBFB3}"/>
          </ac:spMkLst>
        </pc:spChg>
        <pc:spChg chg="add">
          <ac:chgData name="Vu Van Huy 20216931" userId="7f130476-8373-4483-b95b-359e3eb119a1" providerId="ADAL" clId="{F4323918-7CA1-406A-ABF9-78E71C8CA9B8}" dt="2024-01-02T02:51:05.206" v="6791" actId="26606"/>
          <ac:spMkLst>
            <pc:docMk/>
            <pc:sldMk cId="1293492163" sldId="318"/>
            <ac:spMk id="1071" creationId="{D5B012D8-7F27-4758-9AC6-C889B154BD73}"/>
          </ac:spMkLst>
        </pc:spChg>
        <pc:spChg chg="add">
          <ac:chgData name="Vu Van Huy 20216931" userId="7f130476-8373-4483-b95b-359e3eb119a1" providerId="ADAL" clId="{F4323918-7CA1-406A-ABF9-78E71C8CA9B8}" dt="2024-01-02T02:51:05.206" v="6791" actId="26606"/>
          <ac:spMkLst>
            <pc:docMk/>
            <pc:sldMk cId="1293492163" sldId="318"/>
            <ac:spMk id="1072" creationId="{6F828D28-8E09-41CC-8229-3070B5467A96}"/>
          </ac:spMkLst>
        </pc:spChg>
        <pc:spChg chg="add">
          <ac:chgData name="Vu Van Huy 20216931" userId="7f130476-8373-4483-b95b-359e3eb119a1" providerId="ADAL" clId="{F4323918-7CA1-406A-ABF9-78E71C8CA9B8}" dt="2024-01-02T02:51:05.206" v="6791" actId="26606"/>
          <ac:spMkLst>
            <pc:docMk/>
            <pc:sldMk cId="1293492163" sldId="318"/>
            <ac:spMk id="1073" creationId="{4063B759-00FC-46D1-9898-8E8625268FAF}"/>
          </ac:spMkLst>
        </pc:spChg>
        <pc:picChg chg="add del">
          <ac:chgData name="Vu Van Huy 20216931" userId="7f130476-8373-4483-b95b-359e3eb119a1" providerId="ADAL" clId="{F4323918-7CA1-406A-ABF9-78E71C8CA9B8}" dt="2023-12-24T17:47:46.674" v="25" actId="478"/>
          <ac:picMkLst>
            <pc:docMk/>
            <pc:sldMk cId="1293492163" sldId="318"/>
            <ac:picMk id="1026" creationId="{9EFC224A-978C-85CB-7128-668833F9ADCD}"/>
          </ac:picMkLst>
        </pc:picChg>
        <pc:picChg chg="add del mod ord">
          <ac:chgData name="Vu Van Huy 20216931" userId="7f130476-8373-4483-b95b-359e3eb119a1" providerId="ADAL" clId="{F4323918-7CA1-406A-ABF9-78E71C8CA9B8}" dt="2024-01-07T14:33:09.566" v="9890" actId="478"/>
          <ac:picMkLst>
            <pc:docMk/>
            <pc:sldMk cId="1293492163" sldId="318"/>
            <ac:picMk id="1028" creationId="{4A06779D-3565-1230-B539-743DAA41FC84}"/>
          </ac:picMkLst>
        </pc:picChg>
      </pc:sldChg>
      <pc:sldChg chg="addSp delSp modSp new del mod setBg">
        <pc:chgData name="Vu Van Huy 20216931" userId="7f130476-8373-4483-b95b-359e3eb119a1" providerId="ADAL" clId="{F4323918-7CA1-406A-ABF9-78E71C8CA9B8}" dt="2024-01-02T02:56:23.553" v="6795" actId="47"/>
        <pc:sldMkLst>
          <pc:docMk/>
          <pc:sldMk cId="2283173337" sldId="319"/>
        </pc:sldMkLst>
        <pc:spChg chg="mod">
          <ac:chgData name="Vu Van Huy 20216931" userId="7f130476-8373-4483-b95b-359e3eb119a1" providerId="ADAL" clId="{F4323918-7CA1-406A-ABF9-78E71C8CA9B8}" dt="2023-12-30T16:03:07.939" v="6028" actId="20577"/>
          <ac:spMkLst>
            <pc:docMk/>
            <pc:sldMk cId="2283173337" sldId="319"/>
            <ac:spMk id="2" creationId="{C1BF7E5F-DE72-04D3-FC53-D67473E1BE62}"/>
          </ac:spMkLst>
        </pc:spChg>
        <pc:spChg chg="mod">
          <ac:chgData name="Vu Van Huy 20216931" userId="7f130476-8373-4483-b95b-359e3eb119a1" providerId="ADAL" clId="{F4323918-7CA1-406A-ABF9-78E71C8CA9B8}" dt="2023-12-24T17:56:08.274" v="44" actId="26606"/>
          <ac:spMkLst>
            <pc:docMk/>
            <pc:sldMk cId="2283173337" sldId="319"/>
            <ac:spMk id="3" creationId="{647C9B17-8674-520D-5883-34FF4E426BF9}"/>
          </ac:spMkLst>
        </pc:spChg>
        <pc:spChg chg="add del">
          <ac:chgData name="Vu Van Huy 20216931" userId="7f130476-8373-4483-b95b-359e3eb119a1" providerId="ADAL" clId="{F4323918-7CA1-406A-ABF9-78E71C8CA9B8}" dt="2023-12-24T17:56:08.274" v="44" actId="26606"/>
          <ac:spMkLst>
            <pc:docMk/>
            <pc:sldMk cId="2283173337" sldId="319"/>
            <ac:spMk id="9" creationId="{0E91F5CA-B392-444C-88E3-BF5BAAEBDEB0}"/>
          </ac:spMkLst>
        </pc:spChg>
        <pc:spChg chg="add del">
          <ac:chgData name="Vu Van Huy 20216931" userId="7f130476-8373-4483-b95b-359e3eb119a1" providerId="ADAL" clId="{F4323918-7CA1-406A-ABF9-78E71C8CA9B8}" dt="2023-12-24T17:56:08.274" v="44" actId="26606"/>
          <ac:spMkLst>
            <pc:docMk/>
            <pc:sldMk cId="2283173337" sldId="319"/>
            <ac:spMk id="11" creationId="{0459807F-B6FA-44D3-9A53-C55B6B56884A}"/>
          </ac:spMkLst>
        </pc:spChg>
        <pc:spChg chg="add">
          <ac:chgData name="Vu Van Huy 20216931" userId="7f130476-8373-4483-b95b-359e3eb119a1" providerId="ADAL" clId="{F4323918-7CA1-406A-ABF9-78E71C8CA9B8}" dt="2023-12-24T17:56:08.274" v="44" actId="26606"/>
          <ac:spMkLst>
            <pc:docMk/>
            <pc:sldMk cId="2283173337" sldId="319"/>
            <ac:spMk id="16" creationId="{C1DD1A8A-57D5-4A81-AD04-532B043C5611}"/>
          </ac:spMkLst>
        </pc:spChg>
        <pc:spChg chg="add">
          <ac:chgData name="Vu Van Huy 20216931" userId="7f130476-8373-4483-b95b-359e3eb119a1" providerId="ADAL" clId="{F4323918-7CA1-406A-ABF9-78E71C8CA9B8}" dt="2023-12-24T17:56:08.274" v="44" actId="26606"/>
          <ac:spMkLst>
            <pc:docMk/>
            <pc:sldMk cId="2283173337" sldId="319"/>
            <ac:spMk id="18" creationId="{007891EC-4501-44ED-A8C8-B11B6DB767AB}"/>
          </ac:spMkLst>
        </pc:spChg>
        <pc:picChg chg="add mod ord">
          <ac:chgData name="Vu Van Huy 20216931" userId="7f130476-8373-4483-b95b-359e3eb119a1" providerId="ADAL" clId="{F4323918-7CA1-406A-ABF9-78E71C8CA9B8}" dt="2023-12-24T17:56:08.274" v="44" actId="26606"/>
          <ac:picMkLst>
            <pc:docMk/>
            <pc:sldMk cId="2283173337" sldId="319"/>
            <ac:picMk id="5" creationId="{FBB067E3-5554-5B97-82B5-EE9C176AF02E}"/>
          </ac:picMkLst>
        </pc:picChg>
      </pc:sldChg>
      <pc:sldChg chg="new del">
        <pc:chgData name="Vu Van Huy 20216931" userId="7f130476-8373-4483-b95b-359e3eb119a1" providerId="ADAL" clId="{F4323918-7CA1-406A-ABF9-78E71C8CA9B8}" dt="2024-01-02T03:10:04.983" v="6798" actId="47"/>
        <pc:sldMkLst>
          <pc:docMk/>
          <pc:sldMk cId="698969480" sldId="320"/>
        </pc:sldMkLst>
      </pc:sldChg>
      <pc:sldChg chg="addSp delSp modSp new mod setBg setClrOvrMap">
        <pc:chgData name="Vu Van Huy 20216931" userId="7f130476-8373-4483-b95b-359e3eb119a1" providerId="ADAL" clId="{F4323918-7CA1-406A-ABF9-78E71C8CA9B8}" dt="2024-01-08T01:04:09.697" v="10005" actId="1076"/>
        <pc:sldMkLst>
          <pc:docMk/>
          <pc:sldMk cId="3572895180" sldId="321"/>
        </pc:sldMkLst>
        <pc:spChg chg="mod">
          <ac:chgData name="Vu Van Huy 20216931" userId="7f130476-8373-4483-b95b-359e3eb119a1" providerId="ADAL" clId="{F4323918-7CA1-406A-ABF9-78E71C8CA9B8}" dt="2024-01-06T18:04:10.917" v="9030" actId="1076"/>
          <ac:spMkLst>
            <pc:docMk/>
            <pc:sldMk cId="3572895180" sldId="321"/>
            <ac:spMk id="2" creationId="{084FF1C9-AF28-12A5-7A91-98E585743E2E}"/>
          </ac:spMkLst>
        </pc:spChg>
        <pc:spChg chg="mod">
          <ac:chgData name="Vu Van Huy 20216931" userId="7f130476-8373-4483-b95b-359e3eb119a1" providerId="ADAL" clId="{F4323918-7CA1-406A-ABF9-78E71C8CA9B8}" dt="2024-01-06T18:04:13.076" v="9031" actId="1076"/>
          <ac:spMkLst>
            <pc:docMk/>
            <pc:sldMk cId="3572895180" sldId="321"/>
            <ac:spMk id="3" creationId="{921BD579-1AE2-6598-5075-A9117DA32C1C}"/>
          </ac:spMkLst>
        </pc:spChg>
        <pc:spChg chg="add mod">
          <ac:chgData name="Vu Van Huy 20216931" userId="7f130476-8373-4483-b95b-359e3eb119a1" providerId="ADAL" clId="{F4323918-7CA1-406A-ABF9-78E71C8CA9B8}" dt="2024-01-07T11:03:54.616" v="9472"/>
          <ac:spMkLst>
            <pc:docMk/>
            <pc:sldMk cId="3572895180" sldId="321"/>
            <ac:spMk id="4" creationId="{6C3F8B76-BDF5-E58A-9A85-C4D9890E3B78}"/>
          </ac:spMkLst>
        </pc:spChg>
        <pc:spChg chg="add mod">
          <ac:chgData name="Vu Van Huy 20216931" userId="7f130476-8373-4483-b95b-359e3eb119a1" providerId="ADAL" clId="{F4323918-7CA1-406A-ABF9-78E71C8CA9B8}" dt="2024-01-08T01:00:54.556" v="9990" actId="403"/>
          <ac:spMkLst>
            <pc:docMk/>
            <pc:sldMk cId="3572895180" sldId="321"/>
            <ac:spMk id="6" creationId="{DCBA7533-CBB4-C13D-F2D4-876825300CF8}"/>
          </ac:spMkLst>
        </pc:spChg>
        <pc:spChg chg="add del">
          <ac:chgData name="Vu Van Huy 20216931" userId="7f130476-8373-4483-b95b-359e3eb119a1" providerId="ADAL" clId="{F4323918-7CA1-406A-ABF9-78E71C8CA9B8}" dt="2023-12-26T11:27:08.689" v="747" actId="26606"/>
          <ac:spMkLst>
            <pc:docMk/>
            <pc:sldMk cId="3572895180" sldId="321"/>
            <ac:spMk id="8" creationId="{3AC75B1D-4749-49A1-8553-FD296DD7CC9F}"/>
          </ac:spMkLst>
        </pc:spChg>
        <pc:spChg chg="add del">
          <ac:chgData name="Vu Van Huy 20216931" userId="7f130476-8373-4483-b95b-359e3eb119a1" providerId="ADAL" clId="{F4323918-7CA1-406A-ABF9-78E71C8CA9B8}" dt="2023-12-26T11:27:36.494" v="750" actId="26606"/>
          <ac:spMkLst>
            <pc:docMk/>
            <pc:sldMk cId="3572895180" sldId="321"/>
            <ac:spMk id="9" creationId="{C93D702E-F4E0-47FC-A74C-ECD9647A81AA}"/>
          </ac:spMkLst>
        </pc:spChg>
        <pc:spChg chg="add del">
          <ac:chgData name="Vu Van Huy 20216931" userId="7f130476-8373-4483-b95b-359e3eb119a1" providerId="ADAL" clId="{F4323918-7CA1-406A-ABF9-78E71C8CA9B8}" dt="2023-12-26T11:27:08.689" v="747" actId="26606"/>
          <ac:spMkLst>
            <pc:docMk/>
            <pc:sldMk cId="3572895180" sldId="321"/>
            <ac:spMk id="10" creationId="{9A8ECCF6-3858-46C9-8F9F-C06506CC3F9F}"/>
          </ac:spMkLst>
        </pc:spChg>
        <pc:spChg chg="add del">
          <ac:chgData name="Vu Van Huy 20216931" userId="7f130476-8373-4483-b95b-359e3eb119a1" providerId="ADAL" clId="{F4323918-7CA1-406A-ABF9-78E71C8CA9B8}" dt="2023-12-26T11:27:47.177" v="755" actId="26606"/>
          <ac:spMkLst>
            <pc:docMk/>
            <pc:sldMk cId="3572895180" sldId="321"/>
            <ac:spMk id="14" creationId="{C93D702E-F4E0-47FC-A74C-ECD9647A81AA}"/>
          </ac:spMkLst>
        </pc:spChg>
        <pc:spChg chg="add del">
          <ac:chgData name="Vu Van Huy 20216931" userId="7f130476-8373-4483-b95b-359e3eb119a1" providerId="ADAL" clId="{F4323918-7CA1-406A-ABF9-78E71C8CA9B8}" dt="2023-12-26T11:27:47.177" v="754" actId="26606"/>
          <ac:spMkLst>
            <pc:docMk/>
            <pc:sldMk cId="3572895180" sldId="321"/>
            <ac:spMk id="19" creationId="{C93D702E-F4E0-47FC-A74C-ECD9647A81AA}"/>
          </ac:spMkLst>
        </pc:spChg>
        <pc:spChg chg="add del">
          <ac:chgData name="Vu Van Huy 20216931" userId="7f130476-8373-4483-b95b-359e3eb119a1" providerId="ADAL" clId="{F4323918-7CA1-406A-ABF9-78E71C8CA9B8}" dt="2024-01-06T06:08:52.644" v="7007" actId="26606"/>
          <ac:spMkLst>
            <pc:docMk/>
            <pc:sldMk cId="3572895180" sldId="321"/>
            <ac:spMk id="21" creationId="{D6705569-F545-4F47-A260-A9202826EA20}"/>
          </ac:spMkLst>
        </pc:spChg>
        <pc:spChg chg="add del">
          <ac:chgData name="Vu Van Huy 20216931" userId="7f130476-8373-4483-b95b-359e3eb119a1" providerId="ADAL" clId="{F4323918-7CA1-406A-ABF9-78E71C8CA9B8}" dt="2024-01-06T06:08:52.644" v="7007" actId="26606"/>
          <ac:spMkLst>
            <pc:docMk/>
            <pc:sldMk cId="3572895180" sldId="321"/>
            <ac:spMk id="22" creationId="{D47766EE-4192-4B2D-A5A0-F60F9A5F743F}"/>
          </ac:spMkLst>
        </pc:spChg>
        <pc:spChg chg="add del">
          <ac:chgData name="Vu Van Huy 20216931" userId="7f130476-8373-4483-b95b-359e3eb119a1" providerId="ADAL" clId="{F4323918-7CA1-406A-ABF9-78E71C8CA9B8}" dt="2024-01-06T06:08:52.634" v="7006" actId="26606"/>
          <ac:spMkLst>
            <pc:docMk/>
            <pc:sldMk cId="3572895180" sldId="321"/>
            <ac:spMk id="27" creationId="{71B2258F-86CA-4D4D-8270-BC05FCDEBFB3}"/>
          </ac:spMkLst>
        </pc:spChg>
        <pc:spChg chg="add del">
          <ac:chgData name="Vu Van Huy 20216931" userId="7f130476-8373-4483-b95b-359e3eb119a1" providerId="ADAL" clId="{F4323918-7CA1-406A-ABF9-78E71C8CA9B8}" dt="2024-01-06T06:09:28.009" v="7032" actId="26606"/>
          <ac:spMkLst>
            <pc:docMk/>
            <pc:sldMk cId="3572895180" sldId="321"/>
            <ac:spMk id="29" creationId="{F6DD4703-FD80-4610-ACE9-01DCD86D8C18}"/>
          </ac:spMkLst>
        </pc:spChg>
        <pc:spChg chg="add del">
          <ac:chgData name="Vu Van Huy 20216931" userId="7f130476-8373-4483-b95b-359e3eb119a1" providerId="ADAL" clId="{F4323918-7CA1-406A-ABF9-78E71C8CA9B8}" dt="2024-01-06T06:09:28.009" v="7032" actId="26606"/>
          <ac:spMkLst>
            <pc:docMk/>
            <pc:sldMk cId="3572895180" sldId="321"/>
            <ac:spMk id="30" creationId="{0DBF1ABE-8590-450D-BB49-BDDCCF3EEA9E}"/>
          </ac:spMkLst>
        </pc:spChg>
        <pc:spChg chg="add del">
          <ac:chgData name="Vu Van Huy 20216931" userId="7f130476-8373-4483-b95b-359e3eb119a1" providerId="ADAL" clId="{F4323918-7CA1-406A-ABF9-78E71C8CA9B8}" dt="2024-01-06T06:09:28.009" v="7032" actId="26606"/>
          <ac:spMkLst>
            <pc:docMk/>
            <pc:sldMk cId="3572895180" sldId="321"/>
            <ac:spMk id="31" creationId="{9CEFCBC2-6F82-4011-8D8D-90F43DCB1DAF}"/>
          </ac:spMkLst>
        </pc:spChg>
        <pc:spChg chg="add del">
          <ac:chgData name="Vu Van Huy 20216931" userId="7f130476-8373-4483-b95b-359e3eb119a1" providerId="ADAL" clId="{F4323918-7CA1-406A-ABF9-78E71C8CA9B8}" dt="2024-01-06T06:09:28.009" v="7032" actId="26606"/>
          <ac:spMkLst>
            <pc:docMk/>
            <pc:sldMk cId="3572895180" sldId="321"/>
            <ac:spMk id="33" creationId="{2E9DED9E-DE30-402A-B9D1-AC3C24025AD4}"/>
          </ac:spMkLst>
        </pc:spChg>
        <pc:spChg chg="add del">
          <ac:chgData name="Vu Van Huy 20216931" userId="7f130476-8373-4483-b95b-359e3eb119a1" providerId="ADAL" clId="{F4323918-7CA1-406A-ABF9-78E71C8CA9B8}" dt="2024-01-06T06:09:28.009" v="7032" actId="26606"/>
          <ac:spMkLst>
            <pc:docMk/>
            <pc:sldMk cId="3572895180" sldId="321"/>
            <ac:spMk id="35" creationId="{5CCB7C65-BA06-49C5-8D3C-51F97B409D65}"/>
          </ac:spMkLst>
        </pc:spChg>
        <pc:spChg chg="add del">
          <ac:chgData name="Vu Van Huy 20216931" userId="7f130476-8373-4483-b95b-359e3eb119a1" providerId="ADAL" clId="{F4323918-7CA1-406A-ABF9-78E71C8CA9B8}" dt="2024-01-06T06:44:47.193" v="7059" actId="26606"/>
          <ac:spMkLst>
            <pc:docMk/>
            <pc:sldMk cId="3572895180" sldId="321"/>
            <ac:spMk id="40" creationId="{0DBF1ABE-8590-450D-BB49-BDDCCF3EEA9E}"/>
          </ac:spMkLst>
        </pc:spChg>
        <pc:spChg chg="add del">
          <ac:chgData name="Vu Van Huy 20216931" userId="7f130476-8373-4483-b95b-359e3eb119a1" providerId="ADAL" clId="{F4323918-7CA1-406A-ABF9-78E71C8CA9B8}" dt="2024-01-06T06:44:47.193" v="7059" actId="26606"/>
          <ac:spMkLst>
            <pc:docMk/>
            <pc:sldMk cId="3572895180" sldId="321"/>
            <ac:spMk id="42" creationId="{F6DD4703-FD80-4610-ACE9-01DCD86D8C18}"/>
          </ac:spMkLst>
        </pc:spChg>
        <pc:spChg chg="add del">
          <ac:chgData name="Vu Van Huy 20216931" userId="7f130476-8373-4483-b95b-359e3eb119a1" providerId="ADAL" clId="{F4323918-7CA1-406A-ABF9-78E71C8CA9B8}" dt="2024-01-06T06:44:47.193" v="7059" actId="26606"/>
          <ac:spMkLst>
            <pc:docMk/>
            <pc:sldMk cId="3572895180" sldId="321"/>
            <ac:spMk id="44" creationId="{9CEFCBC2-6F82-4011-8D8D-90F43DCB1DAF}"/>
          </ac:spMkLst>
        </pc:spChg>
        <pc:spChg chg="add del">
          <ac:chgData name="Vu Van Huy 20216931" userId="7f130476-8373-4483-b95b-359e3eb119a1" providerId="ADAL" clId="{F4323918-7CA1-406A-ABF9-78E71C8CA9B8}" dt="2024-01-06T06:44:47.193" v="7059" actId="26606"/>
          <ac:spMkLst>
            <pc:docMk/>
            <pc:sldMk cId="3572895180" sldId="321"/>
            <ac:spMk id="46" creationId="{2E9DED9E-DE30-402A-B9D1-AC3C24025AD4}"/>
          </ac:spMkLst>
        </pc:spChg>
        <pc:spChg chg="add del">
          <ac:chgData name="Vu Van Huy 20216931" userId="7f130476-8373-4483-b95b-359e3eb119a1" providerId="ADAL" clId="{F4323918-7CA1-406A-ABF9-78E71C8CA9B8}" dt="2024-01-06T06:44:47.193" v="7059" actId="26606"/>
          <ac:spMkLst>
            <pc:docMk/>
            <pc:sldMk cId="3572895180" sldId="321"/>
            <ac:spMk id="48" creationId="{5CCB7C65-BA06-49C5-8D3C-51F97B409D65}"/>
          </ac:spMkLst>
        </pc:spChg>
        <pc:spChg chg="add">
          <ac:chgData name="Vu Van Huy 20216931" userId="7f130476-8373-4483-b95b-359e3eb119a1" providerId="ADAL" clId="{F4323918-7CA1-406A-ABF9-78E71C8CA9B8}" dt="2024-01-06T06:44:47.193" v="7059" actId="26606"/>
          <ac:spMkLst>
            <pc:docMk/>
            <pc:sldMk cId="3572895180" sldId="321"/>
            <ac:spMk id="53" creationId="{0DBF1ABE-8590-450D-BB49-BDDCCF3EEA9E}"/>
          </ac:spMkLst>
        </pc:spChg>
        <pc:spChg chg="add">
          <ac:chgData name="Vu Van Huy 20216931" userId="7f130476-8373-4483-b95b-359e3eb119a1" providerId="ADAL" clId="{F4323918-7CA1-406A-ABF9-78E71C8CA9B8}" dt="2024-01-06T06:44:47.193" v="7059" actId="26606"/>
          <ac:spMkLst>
            <pc:docMk/>
            <pc:sldMk cId="3572895180" sldId="321"/>
            <ac:spMk id="55" creationId="{F6DD4703-FD80-4610-ACE9-01DCD86D8C18}"/>
          </ac:spMkLst>
        </pc:spChg>
        <pc:spChg chg="add">
          <ac:chgData name="Vu Van Huy 20216931" userId="7f130476-8373-4483-b95b-359e3eb119a1" providerId="ADAL" clId="{F4323918-7CA1-406A-ABF9-78E71C8CA9B8}" dt="2024-01-06T06:44:47.193" v="7059" actId="26606"/>
          <ac:spMkLst>
            <pc:docMk/>
            <pc:sldMk cId="3572895180" sldId="321"/>
            <ac:spMk id="57" creationId="{9CEFCBC2-6F82-4011-8D8D-90F43DCB1DAF}"/>
          </ac:spMkLst>
        </pc:spChg>
        <pc:spChg chg="add">
          <ac:chgData name="Vu Van Huy 20216931" userId="7f130476-8373-4483-b95b-359e3eb119a1" providerId="ADAL" clId="{F4323918-7CA1-406A-ABF9-78E71C8CA9B8}" dt="2024-01-06T06:44:47.193" v="7059" actId="26606"/>
          <ac:spMkLst>
            <pc:docMk/>
            <pc:sldMk cId="3572895180" sldId="321"/>
            <ac:spMk id="59" creationId="{2E9DED9E-DE30-402A-B9D1-AC3C24025AD4}"/>
          </ac:spMkLst>
        </pc:spChg>
        <pc:spChg chg="add">
          <ac:chgData name="Vu Van Huy 20216931" userId="7f130476-8373-4483-b95b-359e3eb119a1" providerId="ADAL" clId="{F4323918-7CA1-406A-ABF9-78E71C8CA9B8}" dt="2024-01-06T06:44:47.193" v="7059" actId="26606"/>
          <ac:spMkLst>
            <pc:docMk/>
            <pc:sldMk cId="3572895180" sldId="321"/>
            <ac:spMk id="61" creationId="{5CCB7C65-BA06-49C5-8D3C-51F97B409D65}"/>
          </ac:spMkLst>
        </pc:spChg>
        <pc:picChg chg="add mod ord">
          <ac:chgData name="Vu Van Huy 20216931" userId="7f130476-8373-4483-b95b-359e3eb119a1" providerId="ADAL" clId="{F4323918-7CA1-406A-ABF9-78E71C8CA9B8}" dt="2024-01-08T01:04:09.697" v="10005" actId="1076"/>
          <ac:picMkLst>
            <pc:docMk/>
            <pc:sldMk cId="3572895180" sldId="321"/>
            <ac:picMk id="5" creationId="{DC713D0A-2D0C-ECF4-4B69-6B40581074A4}"/>
          </ac:picMkLst>
        </pc:picChg>
        <pc:picChg chg="add mod">
          <ac:chgData name="Vu Van Huy 20216931" userId="7f130476-8373-4483-b95b-359e3eb119a1" providerId="ADAL" clId="{F4323918-7CA1-406A-ABF9-78E71C8CA9B8}" dt="2024-01-07T11:03:54.616" v="9472"/>
          <ac:picMkLst>
            <pc:docMk/>
            <pc:sldMk cId="3572895180" sldId="321"/>
            <ac:picMk id="7" creationId="{0C9C66C4-CCF5-6DAA-F95B-B366BA3F70BA}"/>
          </ac:picMkLst>
        </pc:picChg>
      </pc:sldChg>
      <pc:sldChg chg="addSp delSp modSp new del mod setBg">
        <pc:chgData name="Vu Van Huy 20216931" userId="7f130476-8373-4483-b95b-359e3eb119a1" providerId="ADAL" clId="{F4323918-7CA1-406A-ABF9-78E71C8CA9B8}" dt="2024-01-06T13:47:57.280" v="8629" actId="47"/>
        <pc:sldMkLst>
          <pc:docMk/>
          <pc:sldMk cId="3029621059" sldId="322"/>
        </pc:sldMkLst>
        <pc:spChg chg="mod">
          <ac:chgData name="Vu Van Huy 20216931" userId="7f130476-8373-4483-b95b-359e3eb119a1" providerId="ADAL" clId="{F4323918-7CA1-406A-ABF9-78E71C8CA9B8}" dt="2024-01-06T06:46:54.786" v="7103" actId="403"/>
          <ac:spMkLst>
            <pc:docMk/>
            <pc:sldMk cId="3029621059" sldId="322"/>
            <ac:spMk id="2" creationId="{A1182364-D939-C210-E2F0-F68DB4890091}"/>
          </ac:spMkLst>
        </pc:spChg>
        <pc:spChg chg="mod">
          <ac:chgData name="Vu Van Huy 20216931" userId="7f130476-8373-4483-b95b-359e3eb119a1" providerId="ADAL" clId="{F4323918-7CA1-406A-ABF9-78E71C8CA9B8}" dt="2024-01-06T06:46:32.756" v="7094" actId="26606"/>
          <ac:spMkLst>
            <pc:docMk/>
            <pc:sldMk cId="3029621059" sldId="322"/>
            <ac:spMk id="3" creationId="{079C9DA5-F76D-D55A-E619-F5FB80192BBE}"/>
          </ac:spMkLst>
        </pc:spChg>
        <pc:spChg chg="add del">
          <ac:chgData name="Vu Van Huy 20216931" userId="7f130476-8373-4483-b95b-359e3eb119a1" providerId="ADAL" clId="{F4323918-7CA1-406A-ABF9-78E71C8CA9B8}" dt="2024-01-06T06:46:32.756" v="7094" actId="26606"/>
          <ac:spMkLst>
            <pc:docMk/>
            <pc:sldMk cId="3029621059" sldId="322"/>
            <ac:spMk id="2055" creationId="{B7BD7FCF-A254-4A97-A15C-319B67622677}"/>
          </ac:spMkLst>
        </pc:spChg>
        <pc:spChg chg="add del">
          <ac:chgData name="Vu Van Huy 20216931" userId="7f130476-8373-4483-b95b-359e3eb119a1" providerId="ADAL" clId="{F4323918-7CA1-406A-ABF9-78E71C8CA9B8}" dt="2024-01-06T06:46:32.756" v="7094" actId="26606"/>
          <ac:spMkLst>
            <pc:docMk/>
            <pc:sldMk cId="3029621059" sldId="322"/>
            <ac:spMk id="2057" creationId="{52FFAF72-6204-4676-9C6F-9A4CC4D91805}"/>
          </ac:spMkLst>
        </pc:spChg>
        <pc:spChg chg="add del">
          <ac:chgData name="Vu Van Huy 20216931" userId="7f130476-8373-4483-b95b-359e3eb119a1" providerId="ADAL" clId="{F4323918-7CA1-406A-ABF9-78E71C8CA9B8}" dt="2024-01-06T06:46:32.739" v="7093" actId="26606"/>
          <ac:spMkLst>
            <pc:docMk/>
            <pc:sldMk cId="3029621059" sldId="322"/>
            <ac:spMk id="2062" creationId="{91DC6ABD-215C-4EA8-A483-CEF5B99AB385}"/>
          </ac:spMkLst>
        </pc:spChg>
        <pc:spChg chg="add del">
          <ac:chgData name="Vu Van Huy 20216931" userId="7f130476-8373-4483-b95b-359e3eb119a1" providerId="ADAL" clId="{F4323918-7CA1-406A-ABF9-78E71C8CA9B8}" dt="2024-01-06T06:46:32.739" v="7093" actId="26606"/>
          <ac:spMkLst>
            <pc:docMk/>
            <pc:sldMk cId="3029621059" sldId="322"/>
            <ac:spMk id="2068" creationId="{04357C93-F0CB-4A1C-8F77-4E9063789819}"/>
          </ac:spMkLst>
        </pc:spChg>
        <pc:spChg chg="add">
          <ac:chgData name="Vu Van Huy 20216931" userId="7f130476-8373-4483-b95b-359e3eb119a1" providerId="ADAL" clId="{F4323918-7CA1-406A-ABF9-78E71C8CA9B8}" dt="2024-01-06T06:46:32.756" v="7094" actId="26606"/>
          <ac:spMkLst>
            <pc:docMk/>
            <pc:sldMk cId="3029621059" sldId="322"/>
            <ac:spMk id="2070" creationId="{3C54F4CE-85F0-46ED-80DA-9518C9251AD1}"/>
          </ac:spMkLst>
        </pc:spChg>
        <pc:spChg chg="add">
          <ac:chgData name="Vu Van Huy 20216931" userId="7f130476-8373-4483-b95b-359e3eb119a1" providerId="ADAL" clId="{F4323918-7CA1-406A-ABF9-78E71C8CA9B8}" dt="2024-01-06T06:46:32.756" v="7094" actId="26606"/>
          <ac:spMkLst>
            <pc:docMk/>
            <pc:sldMk cId="3029621059" sldId="322"/>
            <ac:spMk id="2071" creationId="{DADD1FCA-8ACB-4958-81DD-4CDD6D3E1921}"/>
          </ac:spMkLst>
        </pc:spChg>
        <pc:grpChg chg="add del">
          <ac:chgData name="Vu Van Huy 20216931" userId="7f130476-8373-4483-b95b-359e3eb119a1" providerId="ADAL" clId="{F4323918-7CA1-406A-ABF9-78E71C8CA9B8}" dt="2024-01-06T06:46:32.739" v="7093" actId="26606"/>
          <ac:grpSpMkLst>
            <pc:docMk/>
            <pc:sldMk cId="3029621059" sldId="322"/>
            <ac:grpSpMk id="2064" creationId="{3AF6A671-C637-4547-85F4-51B6D1881399}"/>
          </ac:grpSpMkLst>
        </pc:grpChg>
        <pc:picChg chg="add mod">
          <ac:chgData name="Vu Van Huy 20216931" userId="7f130476-8373-4483-b95b-359e3eb119a1" providerId="ADAL" clId="{F4323918-7CA1-406A-ABF9-78E71C8CA9B8}" dt="2024-01-06T06:46:48.717" v="7099" actId="1076"/>
          <ac:picMkLst>
            <pc:docMk/>
            <pc:sldMk cId="3029621059" sldId="322"/>
            <ac:picMk id="2050" creationId="{0696571F-88A1-0F08-A261-E9E7560A2E68}"/>
          </ac:picMkLst>
        </pc:picChg>
      </pc:sldChg>
      <pc:sldChg chg="addSp modSp new del mod ord setBg">
        <pc:chgData name="Vu Van Huy 20216931" userId="7f130476-8373-4483-b95b-359e3eb119a1" providerId="ADAL" clId="{F4323918-7CA1-406A-ABF9-78E71C8CA9B8}" dt="2024-01-06T18:14:24.355" v="9341" actId="47"/>
        <pc:sldMkLst>
          <pc:docMk/>
          <pc:sldMk cId="764683838" sldId="323"/>
        </pc:sldMkLst>
        <pc:spChg chg="mod">
          <ac:chgData name="Vu Van Huy 20216931" userId="7f130476-8373-4483-b95b-359e3eb119a1" providerId="ADAL" clId="{F4323918-7CA1-406A-ABF9-78E71C8CA9B8}" dt="2024-01-06T17:57:46.417" v="8966" actId="403"/>
          <ac:spMkLst>
            <pc:docMk/>
            <pc:sldMk cId="764683838" sldId="323"/>
            <ac:spMk id="2" creationId="{AF5802D1-5BC9-39AB-1FB5-2E4FA74355B3}"/>
          </ac:spMkLst>
        </pc:spChg>
        <pc:spChg chg="mod">
          <ac:chgData name="Vu Van Huy 20216931" userId="7f130476-8373-4483-b95b-359e3eb119a1" providerId="ADAL" clId="{F4323918-7CA1-406A-ABF9-78E71C8CA9B8}" dt="2024-01-06T17:57:40.945" v="8964" actId="27636"/>
          <ac:spMkLst>
            <pc:docMk/>
            <pc:sldMk cId="764683838" sldId="323"/>
            <ac:spMk id="3" creationId="{FDF49ED4-6ED0-C2CD-8FF2-128DE741953B}"/>
          </ac:spMkLst>
        </pc:spChg>
        <pc:spChg chg="add mod">
          <ac:chgData name="Vu Van Huy 20216931" userId="7f130476-8373-4483-b95b-359e3eb119a1" providerId="ADAL" clId="{F4323918-7CA1-406A-ABF9-78E71C8CA9B8}" dt="2023-12-30T16:42:57.003" v="6667" actId="14100"/>
          <ac:spMkLst>
            <pc:docMk/>
            <pc:sldMk cId="764683838" sldId="323"/>
            <ac:spMk id="4" creationId="{781F556A-97EF-D63A-5BD1-800546904320}"/>
          </ac:spMkLst>
        </pc:spChg>
        <pc:spChg chg="add">
          <ac:chgData name="Vu Van Huy 20216931" userId="7f130476-8373-4483-b95b-359e3eb119a1" providerId="ADAL" clId="{F4323918-7CA1-406A-ABF9-78E71C8CA9B8}" dt="2023-12-26T12:12:55.770" v="3818" actId="26606"/>
          <ac:spMkLst>
            <pc:docMk/>
            <pc:sldMk cId="764683838" sldId="323"/>
            <ac:spMk id="9" creationId="{C1DD1A8A-57D5-4A81-AD04-532B043C5611}"/>
          </ac:spMkLst>
        </pc:spChg>
        <pc:spChg chg="add">
          <ac:chgData name="Vu Van Huy 20216931" userId="7f130476-8373-4483-b95b-359e3eb119a1" providerId="ADAL" clId="{F4323918-7CA1-406A-ABF9-78E71C8CA9B8}" dt="2023-12-26T12:12:55.770" v="3818" actId="26606"/>
          <ac:spMkLst>
            <pc:docMk/>
            <pc:sldMk cId="764683838" sldId="323"/>
            <ac:spMk id="11" creationId="{007891EC-4501-44ED-A8C8-B11B6DB767AB}"/>
          </ac:spMkLst>
        </pc:spChg>
        <pc:picChg chg="add mod">
          <ac:chgData name="Vu Van Huy 20216931" userId="7f130476-8373-4483-b95b-359e3eb119a1" providerId="ADAL" clId="{F4323918-7CA1-406A-ABF9-78E71C8CA9B8}" dt="2023-12-30T16:42:49.996" v="6666" actId="1076"/>
          <ac:picMkLst>
            <pc:docMk/>
            <pc:sldMk cId="764683838" sldId="323"/>
            <ac:picMk id="5" creationId="{3BACAE58-AC79-FED0-1B66-455C479D533F}"/>
          </ac:picMkLst>
        </pc:picChg>
      </pc:sldChg>
      <pc:sldChg chg="addSp delSp modSp new del mod setBg">
        <pc:chgData name="Vu Van Huy 20216931" userId="7f130476-8373-4483-b95b-359e3eb119a1" providerId="ADAL" clId="{F4323918-7CA1-406A-ABF9-78E71C8CA9B8}" dt="2024-01-06T18:14:46.959" v="9342" actId="47"/>
        <pc:sldMkLst>
          <pc:docMk/>
          <pc:sldMk cId="3211570295" sldId="324"/>
        </pc:sldMkLst>
        <pc:spChg chg="mod">
          <ac:chgData name="Vu Van Huy 20216931" userId="7f130476-8373-4483-b95b-359e3eb119a1" providerId="ADAL" clId="{F4323918-7CA1-406A-ABF9-78E71C8CA9B8}" dt="2023-12-30T16:53:27.333" v="6688" actId="1076"/>
          <ac:spMkLst>
            <pc:docMk/>
            <pc:sldMk cId="3211570295" sldId="324"/>
            <ac:spMk id="2" creationId="{7DAA0056-02D3-FC9D-9C99-79181FB1CB03}"/>
          </ac:spMkLst>
        </pc:spChg>
        <pc:spChg chg="mod">
          <ac:chgData name="Vu Van Huy 20216931" userId="7f130476-8373-4483-b95b-359e3eb119a1" providerId="ADAL" clId="{F4323918-7CA1-406A-ABF9-78E71C8CA9B8}" dt="2023-12-30T16:42:01.776" v="6642" actId="20577"/>
          <ac:spMkLst>
            <pc:docMk/>
            <pc:sldMk cId="3211570295" sldId="324"/>
            <ac:spMk id="3" creationId="{DB062E7D-7883-7901-7204-1727D875173A}"/>
          </ac:spMkLst>
        </pc:spChg>
        <pc:spChg chg="add del">
          <ac:chgData name="Vu Van Huy 20216931" userId="7f130476-8373-4483-b95b-359e3eb119a1" providerId="ADAL" clId="{F4323918-7CA1-406A-ABF9-78E71C8CA9B8}" dt="2023-12-30T14:28:52.477" v="5981" actId="26606"/>
          <ac:spMkLst>
            <pc:docMk/>
            <pc:sldMk cId="3211570295" sldId="324"/>
            <ac:spMk id="8" creationId="{BAD76F3E-3A97-486B-B402-44400A8B9173}"/>
          </ac:spMkLst>
        </pc:spChg>
        <pc:spChg chg="add del">
          <ac:chgData name="Vu Van Huy 20216931" userId="7f130476-8373-4483-b95b-359e3eb119a1" providerId="ADAL" clId="{F4323918-7CA1-406A-ABF9-78E71C8CA9B8}" dt="2023-12-30T14:28:52.477" v="5981" actId="26606"/>
          <ac:spMkLst>
            <pc:docMk/>
            <pc:sldMk cId="3211570295" sldId="324"/>
            <ac:spMk id="10" creationId="{391F6B52-91F4-4AEB-B6DB-29FEBCF28C8B}"/>
          </ac:spMkLst>
        </pc:spChg>
        <pc:spChg chg="add del">
          <ac:chgData name="Vu Van Huy 20216931" userId="7f130476-8373-4483-b95b-359e3eb119a1" providerId="ADAL" clId="{F4323918-7CA1-406A-ABF9-78E71C8CA9B8}" dt="2023-12-30T14:28:52.477" v="5981" actId="26606"/>
          <ac:spMkLst>
            <pc:docMk/>
            <pc:sldMk cId="3211570295" sldId="324"/>
            <ac:spMk id="12" creationId="{2CD6F061-7C53-44F4-9794-953DB70A451B}"/>
          </ac:spMkLst>
        </pc:spChg>
        <pc:spChg chg="add del">
          <ac:chgData name="Vu Van Huy 20216931" userId="7f130476-8373-4483-b95b-359e3eb119a1" providerId="ADAL" clId="{F4323918-7CA1-406A-ABF9-78E71C8CA9B8}" dt="2023-12-30T14:28:55.102" v="5983" actId="26606"/>
          <ac:spMkLst>
            <pc:docMk/>
            <pc:sldMk cId="3211570295" sldId="324"/>
            <ac:spMk id="14" creationId="{943CAA20-3569-4189-9E48-239A229A86CA}"/>
          </ac:spMkLst>
        </pc:spChg>
        <pc:spChg chg="add del">
          <ac:chgData name="Vu Van Huy 20216931" userId="7f130476-8373-4483-b95b-359e3eb119a1" providerId="ADAL" clId="{F4323918-7CA1-406A-ABF9-78E71C8CA9B8}" dt="2023-12-30T14:28:55.102" v="5983" actId="26606"/>
          <ac:spMkLst>
            <pc:docMk/>
            <pc:sldMk cId="3211570295" sldId="324"/>
            <ac:spMk id="15" creationId="{DA542B6D-E775-4832-91DC-2D20F857813A}"/>
          </ac:spMkLst>
        </pc:spChg>
        <pc:spChg chg="add">
          <ac:chgData name="Vu Van Huy 20216931" userId="7f130476-8373-4483-b95b-359e3eb119a1" providerId="ADAL" clId="{F4323918-7CA1-406A-ABF9-78E71C8CA9B8}" dt="2023-12-30T14:28:55.107" v="5984" actId="26606"/>
          <ac:spMkLst>
            <pc:docMk/>
            <pc:sldMk cId="3211570295" sldId="324"/>
            <ac:spMk id="17" creationId="{BAD76F3E-3A97-486B-B402-44400A8B9173}"/>
          </ac:spMkLst>
        </pc:spChg>
        <pc:spChg chg="add">
          <ac:chgData name="Vu Van Huy 20216931" userId="7f130476-8373-4483-b95b-359e3eb119a1" providerId="ADAL" clId="{F4323918-7CA1-406A-ABF9-78E71C8CA9B8}" dt="2023-12-30T14:28:55.107" v="5984" actId="26606"/>
          <ac:spMkLst>
            <pc:docMk/>
            <pc:sldMk cId="3211570295" sldId="324"/>
            <ac:spMk id="18" creationId="{391F6B52-91F4-4AEB-B6DB-29FEBCF28C8B}"/>
          </ac:spMkLst>
        </pc:spChg>
        <pc:spChg chg="add">
          <ac:chgData name="Vu Van Huy 20216931" userId="7f130476-8373-4483-b95b-359e3eb119a1" providerId="ADAL" clId="{F4323918-7CA1-406A-ABF9-78E71C8CA9B8}" dt="2023-12-30T14:28:55.107" v="5984" actId="26606"/>
          <ac:spMkLst>
            <pc:docMk/>
            <pc:sldMk cId="3211570295" sldId="324"/>
            <ac:spMk id="19" creationId="{2CD6F061-7C53-44F4-9794-953DB70A451B}"/>
          </ac:spMkLst>
        </pc:spChg>
        <pc:inkChg chg="add del">
          <ac:chgData name="Vu Van Huy 20216931" userId="7f130476-8373-4483-b95b-359e3eb119a1" providerId="ADAL" clId="{F4323918-7CA1-406A-ABF9-78E71C8CA9B8}" dt="2023-12-30T15:08:00.572" v="6010" actId="9405"/>
          <ac:inkMkLst>
            <pc:docMk/>
            <pc:sldMk cId="3211570295" sldId="324"/>
            <ac:inkMk id="4" creationId="{9EBE5D25-B230-CDE3-D41F-10E3DD7BD296}"/>
          </ac:inkMkLst>
        </pc:inkChg>
      </pc:sldChg>
      <pc:sldChg chg="modSp new del mod">
        <pc:chgData name="Vu Van Huy 20216931" userId="7f130476-8373-4483-b95b-359e3eb119a1" providerId="ADAL" clId="{F4323918-7CA1-406A-ABF9-78E71C8CA9B8}" dt="2024-01-02T03:15:41.987" v="6799" actId="47"/>
        <pc:sldMkLst>
          <pc:docMk/>
          <pc:sldMk cId="4152979398" sldId="325"/>
        </pc:sldMkLst>
        <pc:spChg chg="mod">
          <ac:chgData name="Vu Van Huy 20216931" userId="7f130476-8373-4483-b95b-359e3eb119a1" providerId="ADAL" clId="{F4323918-7CA1-406A-ABF9-78E71C8CA9B8}" dt="2023-12-26T11:54:51.167" v="3599" actId="20577"/>
          <ac:spMkLst>
            <pc:docMk/>
            <pc:sldMk cId="4152979398" sldId="325"/>
            <ac:spMk id="2" creationId="{97772059-CC1B-64D5-8DD2-194C153475D8}"/>
          </ac:spMkLst>
        </pc:spChg>
      </pc:sldChg>
      <pc:sldChg chg="addSp delSp modSp new mod setBg">
        <pc:chgData name="Vu Van Huy 20216931" userId="7f130476-8373-4483-b95b-359e3eb119a1" providerId="ADAL" clId="{F4323918-7CA1-406A-ABF9-78E71C8CA9B8}" dt="2024-01-08T01:01:19.557" v="9994" actId="403"/>
        <pc:sldMkLst>
          <pc:docMk/>
          <pc:sldMk cId="172515093" sldId="326"/>
        </pc:sldMkLst>
        <pc:spChg chg="mod">
          <ac:chgData name="Vu Van Huy 20216931" userId="7f130476-8373-4483-b95b-359e3eb119a1" providerId="ADAL" clId="{F4323918-7CA1-406A-ABF9-78E71C8CA9B8}" dt="2024-01-07T11:04:35.317" v="9481" actId="1076"/>
          <ac:spMkLst>
            <pc:docMk/>
            <pc:sldMk cId="172515093" sldId="326"/>
            <ac:spMk id="2" creationId="{CA103CCB-B118-E946-CE8A-1CEBBD637FB4}"/>
          </ac:spMkLst>
        </pc:spChg>
        <pc:spChg chg="mod">
          <ac:chgData name="Vu Van Huy 20216931" userId="7f130476-8373-4483-b95b-359e3eb119a1" providerId="ADAL" clId="{F4323918-7CA1-406A-ABF9-78E71C8CA9B8}" dt="2024-01-02T03:17:54.917" v="6802" actId="20577"/>
          <ac:spMkLst>
            <pc:docMk/>
            <pc:sldMk cId="172515093" sldId="326"/>
            <ac:spMk id="3" creationId="{DEA2958E-0BE2-62F1-4680-CB95C5F4D996}"/>
          </ac:spMkLst>
        </pc:spChg>
        <pc:spChg chg="add mod">
          <ac:chgData name="Vu Van Huy 20216931" userId="7f130476-8373-4483-b95b-359e3eb119a1" providerId="ADAL" clId="{F4323918-7CA1-406A-ABF9-78E71C8CA9B8}" dt="2024-01-07T11:06:54.138" v="9535"/>
          <ac:spMkLst>
            <pc:docMk/>
            <pc:sldMk cId="172515093" sldId="326"/>
            <ac:spMk id="4" creationId="{D4BC0BA1-2966-7B5B-AE8D-28E096E99F49}"/>
          </ac:spMkLst>
        </pc:spChg>
        <pc:spChg chg="add mod">
          <ac:chgData name="Vu Van Huy 20216931" userId="7f130476-8373-4483-b95b-359e3eb119a1" providerId="ADAL" clId="{F4323918-7CA1-406A-ABF9-78E71C8CA9B8}" dt="2024-01-08T01:01:19.557" v="9994" actId="403"/>
          <ac:spMkLst>
            <pc:docMk/>
            <pc:sldMk cId="172515093" sldId="326"/>
            <ac:spMk id="5" creationId="{9A50CA21-7E8A-FCC0-8286-6DB230902127}"/>
          </ac:spMkLst>
        </pc:spChg>
        <pc:spChg chg="add del">
          <ac:chgData name="Vu Van Huy 20216931" userId="7f130476-8373-4483-b95b-359e3eb119a1" providerId="ADAL" clId="{F4323918-7CA1-406A-ABF9-78E71C8CA9B8}" dt="2023-12-26T12:02:16.977" v="3603" actId="26606"/>
          <ac:spMkLst>
            <pc:docMk/>
            <pc:sldMk cId="172515093" sldId="326"/>
            <ac:spMk id="10" creationId="{665DBBEF-238B-476B-96AB-8AAC3224ECEA}"/>
          </ac:spMkLst>
        </pc:spChg>
        <pc:spChg chg="add del">
          <ac:chgData name="Vu Van Huy 20216931" userId="7f130476-8373-4483-b95b-359e3eb119a1" providerId="ADAL" clId="{F4323918-7CA1-406A-ABF9-78E71C8CA9B8}" dt="2023-12-26T12:02:16.977" v="3603" actId="26606"/>
          <ac:spMkLst>
            <pc:docMk/>
            <pc:sldMk cId="172515093" sldId="326"/>
            <ac:spMk id="12" creationId="{3FCFB1DE-0B7E-48CC-BA90-B2AB0889F9D6}"/>
          </ac:spMkLst>
        </pc:spChg>
        <pc:spChg chg="add del">
          <ac:chgData name="Vu Van Huy 20216931" userId="7f130476-8373-4483-b95b-359e3eb119a1" providerId="ADAL" clId="{F4323918-7CA1-406A-ABF9-78E71C8CA9B8}" dt="2023-12-26T12:16:52.088" v="3940" actId="26606"/>
          <ac:spMkLst>
            <pc:docMk/>
            <pc:sldMk cId="172515093" sldId="326"/>
            <ac:spMk id="14" creationId="{3C54F4CE-85F0-46ED-80DA-9518C9251AD1}"/>
          </ac:spMkLst>
        </pc:spChg>
        <pc:spChg chg="add del">
          <ac:chgData name="Vu Van Huy 20216931" userId="7f130476-8373-4483-b95b-359e3eb119a1" providerId="ADAL" clId="{F4323918-7CA1-406A-ABF9-78E71C8CA9B8}" dt="2023-12-26T12:16:52.088" v="3940" actId="26606"/>
          <ac:spMkLst>
            <pc:docMk/>
            <pc:sldMk cId="172515093" sldId="326"/>
            <ac:spMk id="15" creationId="{DADD1FCA-8ACB-4958-81DD-4CDD6D3E1921}"/>
          </ac:spMkLst>
        </pc:spChg>
        <pc:spChg chg="add del">
          <ac:chgData name="Vu Van Huy 20216931" userId="7f130476-8373-4483-b95b-359e3eb119a1" providerId="ADAL" clId="{F4323918-7CA1-406A-ABF9-78E71C8CA9B8}" dt="2023-12-30T14:25:06.542" v="5969" actId="26606"/>
          <ac:spMkLst>
            <pc:docMk/>
            <pc:sldMk cId="172515093" sldId="326"/>
            <ac:spMk id="20" creationId="{B7BD7FCF-A254-4A97-A15C-319B67622677}"/>
          </ac:spMkLst>
        </pc:spChg>
        <pc:spChg chg="add del">
          <ac:chgData name="Vu Van Huy 20216931" userId="7f130476-8373-4483-b95b-359e3eb119a1" providerId="ADAL" clId="{F4323918-7CA1-406A-ABF9-78E71C8CA9B8}" dt="2023-12-30T14:25:06.542" v="5969" actId="26606"/>
          <ac:spMkLst>
            <pc:docMk/>
            <pc:sldMk cId="172515093" sldId="326"/>
            <ac:spMk id="22" creationId="{52FFAF72-6204-4676-9C6F-9A4CC4D91805}"/>
          </ac:spMkLst>
        </pc:spChg>
        <pc:spChg chg="add del">
          <ac:chgData name="Vu Van Huy 20216931" userId="7f130476-8373-4483-b95b-359e3eb119a1" providerId="ADAL" clId="{F4323918-7CA1-406A-ABF9-78E71C8CA9B8}" dt="2023-12-30T14:25:06.517" v="5968" actId="26606"/>
          <ac:spMkLst>
            <pc:docMk/>
            <pc:sldMk cId="172515093" sldId="326"/>
            <ac:spMk id="27" creationId="{B7BD7FCF-A254-4A97-A15C-319B67622677}"/>
          </ac:spMkLst>
        </pc:spChg>
        <pc:spChg chg="add del">
          <ac:chgData name="Vu Van Huy 20216931" userId="7f130476-8373-4483-b95b-359e3eb119a1" providerId="ADAL" clId="{F4323918-7CA1-406A-ABF9-78E71C8CA9B8}" dt="2023-12-30T14:25:06.517" v="5968" actId="26606"/>
          <ac:spMkLst>
            <pc:docMk/>
            <pc:sldMk cId="172515093" sldId="326"/>
            <ac:spMk id="29" creationId="{52FFAF72-6204-4676-9C6F-9A4CC4D91805}"/>
          </ac:spMkLst>
        </pc:spChg>
        <pc:spChg chg="add">
          <ac:chgData name="Vu Van Huy 20216931" userId="7f130476-8373-4483-b95b-359e3eb119a1" providerId="ADAL" clId="{F4323918-7CA1-406A-ABF9-78E71C8CA9B8}" dt="2023-12-30T14:25:06.542" v="5969" actId="26606"/>
          <ac:spMkLst>
            <pc:docMk/>
            <pc:sldMk cId="172515093" sldId="326"/>
            <ac:spMk id="31" creationId="{B7BD7FCF-A254-4A97-A15C-319B67622677}"/>
          </ac:spMkLst>
        </pc:spChg>
        <pc:spChg chg="add">
          <ac:chgData name="Vu Van Huy 20216931" userId="7f130476-8373-4483-b95b-359e3eb119a1" providerId="ADAL" clId="{F4323918-7CA1-406A-ABF9-78E71C8CA9B8}" dt="2023-12-30T14:25:06.542" v="5969" actId="26606"/>
          <ac:spMkLst>
            <pc:docMk/>
            <pc:sldMk cId="172515093" sldId="326"/>
            <ac:spMk id="32" creationId="{52FFAF72-6204-4676-9C6F-9A4CC4D91805}"/>
          </ac:spMkLst>
        </pc:spChg>
        <pc:graphicFrameChg chg="add del mod modGraphic">
          <ac:chgData name="Vu Van Huy 20216931" userId="7f130476-8373-4483-b95b-359e3eb119a1" providerId="ADAL" clId="{F4323918-7CA1-406A-ABF9-78E71C8CA9B8}" dt="2023-12-26T12:14:50.466" v="3846" actId="478"/>
          <ac:graphicFrameMkLst>
            <pc:docMk/>
            <pc:sldMk cId="172515093" sldId="326"/>
            <ac:graphicFrameMk id="6" creationId="{1767E862-C6AF-DD88-7687-511EB7B6AEFC}"/>
          </ac:graphicFrameMkLst>
        </pc:graphicFrameChg>
        <pc:graphicFrameChg chg="add mod modGraphic">
          <ac:chgData name="Vu Van Huy 20216931" userId="7f130476-8373-4483-b95b-359e3eb119a1" providerId="ADAL" clId="{F4323918-7CA1-406A-ABF9-78E71C8CA9B8}" dt="2024-01-07T14:48:15.456" v="9926" actId="1076"/>
          <ac:graphicFrameMkLst>
            <pc:docMk/>
            <pc:sldMk cId="172515093" sldId="326"/>
            <ac:graphicFrameMk id="7" creationId="{530CEF60-FA40-D93B-2E7F-7A43A7F3E230}"/>
          </ac:graphicFrameMkLst>
        </pc:graphicFrameChg>
        <pc:picChg chg="add del mod">
          <ac:chgData name="Vu Van Huy 20216931" userId="7f130476-8373-4483-b95b-359e3eb119a1" providerId="ADAL" clId="{F4323918-7CA1-406A-ABF9-78E71C8CA9B8}" dt="2023-12-26T12:16:46.607" v="3939" actId="478"/>
          <ac:picMkLst>
            <pc:docMk/>
            <pc:sldMk cId="172515093" sldId="326"/>
            <ac:picMk id="5" creationId="{F7FD94F1-F9E1-2BE9-2C77-594E33C08005}"/>
          </ac:picMkLst>
        </pc:picChg>
        <pc:picChg chg="add mod">
          <ac:chgData name="Vu Van Huy 20216931" userId="7f130476-8373-4483-b95b-359e3eb119a1" providerId="ADAL" clId="{F4323918-7CA1-406A-ABF9-78E71C8CA9B8}" dt="2024-01-07T11:06:54.138" v="9535"/>
          <ac:picMkLst>
            <pc:docMk/>
            <pc:sldMk cId="172515093" sldId="326"/>
            <ac:picMk id="6" creationId="{865F838F-3BD9-07FF-B182-77E3A9127D86}"/>
          </ac:picMkLst>
        </pc:picChg>
      </pc:sldChg>
      <pc:sldChg chg="addSp delSp modSp new mod setBg">
        <pc:chgData name="Vu Van Huy 20216931" userId="7f130476-8373-4483-b95b-359e3eb119a1" providerId="ADAL" clId="{F4323918-7CA1-406A-ABF9-78E71C8CA9B8}" dt="2024-01-08T01:01:28.972" v="9995" actId="403"/>
        <pc:sldMkLst>
          <pc:docMk/>
          <pc:sldMk cId="2625433572" sldId="327"/>
        </pc:sldMkLst>
        <pc:spChg chg="mod">
          <ac:chgData name="Vu Van Huy 20216931" userId="7f130476-8373-4483-b95b-359e3eb119a1" providerId="ADAL" clId="{F4323918-7CA1-406A-ABF9-78E71C8CA9B8}" dt="2024-01-07T14:22:48.662" v="9863" actId="14100"/>
          <ac:spMkLst>
            <pc:docMk/>
            <pc:sldMk cId="2625433572" sldId="327"/>
            <ac:spMk id="2" creationId="{A230BDA8-6792-F6DC-6BF0-81B6502D2035}"/>
          </ac:spMkLst>
        </pc:spChg>
        <pc:spChg chg="mod">
          <ac:chgData name="Vu Van Huy 20216931" userId="7f130476-8373-4483-b95b-359e3eb119a1" providerId="ADAL" clId="{F4323918-7CA1-406A-ABF9-78E71C8CA9B8}" dt="2024-01-07T14:13:28.815" v="9787" actId="1076"/>
          <ac:spMkLst>
            <pc:docMk/>
            <pc:sldMk cId="2625433572" sldId="327"/>
            <ac:spMk id="3" creationId="{7E6DFCC6-739B-BD04-6A44-27F82048B6B6}"/>
          </ac:spMkLst>
        </pc:spChg>
        <pc:spChg chg="mod">
          <ac:chgData name="Vu Van Huy 20216931" userId="7f130476-8373-4483-b95b-359e3eb119a1" providerId="ADAL" clId="{F4323918-7CA1-406A-ABF9-78E71C8CA9B8}" dt="2024-01-07T14:12:19.068" v="9767" actId="26606"/>
          <ac:spMkLst>
            <pc:docMk/>
            <pc:sldMk cId="2625433572" sldId="327"/>
            <ac:spMk id="4" creationId="{500E4508-868C-8241-FB27-381698D5BAC3}"/>
          </ac:spMkLst>
        </pc:spChg>
        <pc:spChg chg="add del mod">
          <ac:chgData name="Vu Van Huy 20216931" userId="7f130476-8373-4483-b95b-359e3eb119a1" providerId="ADAL" clId="{F4323918-7CA1-406A-ABF9-78E71C8CA9B8}" dt="2024-01-07T11:07:07.075" v="9537"/>
          <ac:spMkLst>
            <pc:docMk/>
            <pc:sldMk cId="2625433572" sldId="327"/>
            <ac:spMk id="4" creationId="{544016E9-6BB0-F5DC-E53C-2012CBEFD093}"/>
          </ac:spMkLst>
        </pc:spChg>
        <pc:spChg chg="add del">
          <ac:chgData name="Vu Van Huy 20216931" userId="7f130476-8373-4483-b95b-359e3eb119a1" providerId="ADAL" clId="{F4323918-7CA1-406A-ABF9-78E71C8CA9B8}" dt="2023-12-30T14:25:30.127" v="5971" actId="26606"/>
          <ac:spMkLst>
            <pc:docMk/>
            <pc:sldMk cId="2625433572" sldId="327"/>
            <ac:spMk id="5" creationId="{6DDA8CE9-E0A6-4FF2-823D-D08607606DC2}"/>
          </ac:spMkLst>
        </pc:spChg>
        <pc:spChg chg="add mod">
          <ac:chgData name="Vu Van Huy 20216931" userId="7f130476-8373-4483-b95b-359e3eb119a1" providerId="ADAL" clId="{F4323918-7CA1-406A-ABF9-78E71C8CA9B8}" dt="2024-01-07T14:12:41.095" v="9778"/>
          <ac:spMkLst>
            <pc:docMk/>
            <pc:sldMk cId="2625433572" sldId="327"/>
            <ac:spMk id="5" creationId="{BFB1E8D1-FEDB-90CB-70CA-607AA5E9D8E3}"/>
          </ac:spMkLst>
        </pc:spChg>
        <pc:spChg chg="add del mod">
          <ac:chgData name="Vu Van Huy 20216931" userId="7f130476-8373-4483-b95b-359e3eb119a1" providerId="ADAL" clId="{F4323918-7CA1-406A-ABF9-78E71C8CA9B8}" dt="2024-01-07T11:07:07.075" v="9537"/>
          <ac:spMkLst>
            <pc:docMk/>
            <pc:sldMk cId="2625433572" sldId="327"/>
            <ac:spMk id="5" creationId="{F624FBB7-55B1-2A4E-F6C2-9705C391FE21}"/>
          </ac:spMkLst>
        </pc:spChg>
        <pc:spChg chg="add del">
          <ac:chgData name="Vu Van Huy 20216931" userId="7f130476-8373-4483-b95b-359e3eb119a1" providerId="ADAL" clId="{F4323918-7CA1-406A-ABF9-78E71C8CA9B8}" dt="2023-12-30T14:25:30.127" v="5971" actId="26606"/>
          <ac:spMkLst>
            <pc:docMk/>
            <pc:sldMk cId="2625433572" sldId="327"/>
            <ac:spMk id="6" creationId="{11195564-33B9-434B-9641-764F5905A56F}"/>
          </ac:spMkLst>
        </pc:spChg>
        <pc:spChg chg="add mod">
          <ac:chgData name="Vu Van Huy 20216931" userId="7f130476-8373-4483-b95b-359e3eb119a1" providerId="ADAL" clId="{F4323918-7CA1-406A-ABF9-78E71C8CA9B8}" dt="2024-01-08T01:01:28.972" v="9995" actId="403"/>
          <ac:spMkLst>
            <pc:docMk/>
            <pc:sldMk cId="2625433572" sldId="327"/>
            <ac:spMk id="6" creationId="{AA2D60B4-73AE-8688-D6C9-97EC708A1B59}"/>
          </ac:spMkLst>
        </pc:spChg>
        <pc:spChg chg="add del">
          <ac:chgData name="Vu Van Huy 20216931" userId="7f130476-8373-4483-b95b-359e3eb119a1" providerId="ADAL" clId="{F4323918-7CA1-406A-ABF9-78E71C8CA9B8}" dt="2023-12-26T12:28:02.965" v="5170" actId="26606"/>
          <ac:spMkLst>
            <pc:docMk/>
            <pc:sldMk cId="2625433572" sldId="327"/>
            <ac:spMk id="8" creationId="{8E2CC403-21CD-41DF-BAC4-329D7FF03C5C}"/>
          </ac:spMkLst>
        </pc:spChg>
        <pc:spChg chg="add del">
          <ac:chgData name="Vu Van Huy 20216931" userId="7f130476-8373-4483-b95b-359e3eb119a1" providerId="ADAL" clId="{F4323918-7CA1-406A-ABF9-78E71C8CA9B8}" dt="2023-12-26T12:28:02.965" v="5170" actId="26606"/>
          <ac:spMkLst>
            <pc:docMk/>
            <pc:sldMk cId="2625433572" sldId="327"/>
            <ac:spMk id="15" creationId="{7653717E-6F8C-43E0-9893-C03AE87D18D6}"/>
          </ac:spMkLst>
        </pc:spChg>
        <pc:spChg chg="add del">
          <ac:chgData name="Vu Van Huy 20216931" userId="7f130476-8373-4483-b95b-359e3eb119a1" providerId="ADAL" clId="{F4323918-7CA1-406A-ABF9-78E71C8CA9B8}" dt="2023-12-26T12:28:02.965" v="5170" actId="26606"/>
          <ac:spMkLst>
            <pc:docMk/>
            <pc:sldMk cId="2625433572" sldId="327"/>
            <ac:spMk id="17" creationId="{35BB14B4-EC3F-47C7-9AF3-B0E017B75C42}"/>
          </ac:spMkLst>
        </pc:spChg>
        <pc:spChg chg="add del">
          <ac:chgData name="Vu Van Huy 20216931" userId="7f130476-8373-4483-b95b-359e3eb119a1" providerId="ADAL" clId="{F4323918-7CA1-406A-ABF9-78E71C8CA9B8}" dt="2023-12-26T12:28:23.548" v="5184" actId="26606"/>
          <ac:spMkLst>
            <pc:docMk/>
            <pc:sldMk cId="2625433572" sldId="327"/>
            <ac:spMk id="22" creationId="{6DDA8CE9-E0A6-4FF2-823D-D08607606DC2}"/>
          </ac:spMkLst>
        </pc:spChg>
        <pc:spChg chg="add del">
          <ac:chgData name="Vu Van Huy 20216931" userId="7f130476-8373-4483-b95b-359e3eb119a1" providerId="ADAL" clId="{F4323918-7CA1-406A-ABF9-78E71C8CA9B8}" dt="2023-12-26T12:28:23.548" v="5184" actId="26606"/>
          <ac:spMkLst>
            <pc:docMk/>
            <pc:sldMk cId="2625433572" sldId="327"/>
            <ac:spMk id="23" creationId="{11195564-33B9-434B-9641-764F5905A56F}"/>
          </ac:spMkLst>
        </pc:spChg>
        <pc:spChg chg="add del">
          <ac:chgData name="Vu Van Huy 20216931" userId="7f130476-8373-4483-b95b-359e3eb119a1" providerId="ADAL" clId="{F4323918-7CA1-406A-ABF9-78E71C8CA9B8}" dt="2024-01-07T14:12:19.068" v="9767" actId="26606"/>
          <ac:spMkLst>
            <pc:docMk/>
            <pc:sldMk cId="2625433572" sldId="327"/>
            <ac:spMk id="35" creationId="{BAD76F3E-3A97-486B-B402-44400A8B9173}"/>
          </ac:spMkLst>
        </pc:spChg>
        <pc:spChg chg="add del">
          <ac:chgData name="Vu Van Huy 20216931" userId="7f130476-8373-4483-b95b-359e3eb119a1" providerId="ADAL" clId="{F4323918-7CA1-406A-ABF9-78E71C8CA9B8}" dt="2024-01-07T14:12:19.068" v="9767" actId="26606"/>
          <ac:spMkLst>
            <pc:docMk/>
            <pc:sldMk cId="2625433572" sldId="327"/>
            <ac:spMk id="37" creationId="{391F6B52-91F4-4AEB-B6DB-29FEBCF28C8B}"/>
          </ac:spMkLst>
        </pc:spChg>
        <pc:spChg chg="add del">
          <ac:chgData name="Vu Van Huy 20216931" userId="7f130476-8373-4483-b95b-359e3eb119a1" providerId="ADAL" clId="{F4323918-7CA1-406A-ABF9-78E71C8CA9B8}" dt="2024-01-07T14:12:19.068" v="9767" actId="26606"/>
          <ac:spMkLst>
            <pc:docMk/>
            <pc:sldMk cId="2625433572" sldId="327"/>
            <ac:spMk id="39" creationId="{2CD6F061-7C53-44F4-9794-953DB70A451B}"/>
          </ac:spMkLst>
        </pc:spChg>
        <pc:spChg chg="add">
          <ac:chgData name="Vu Van Huy 20216931" userId="7f130476-8373-4483-b95b-359e3eb119a1" providerId="ADAL" clId="{F4323918-7CA1-406A-ABF9-78E71C8CA9B8}" dt="2024-01-07T14:12:19.068" v="9767" actId="26606"/>
          <ac:spMkLst>
            <pc:docMk/>
            <pc:sldMk cId="2625433572" sldId="327"/>
            <ac:spMk id="44" creationId="{BAD76F3E-3A97-486B-B402-44400A8B9173}"/>
          </ac:spMkLst>
        </pc:spChg>
        <pc:spChg chg="add">
          <ac:chgData name="Vu Van Huy 20216931" userId="7f130476-8373-4483-b95b-359e3eb119a1" providerId="ADAL" clId="{F4323918-7CA1-406A-ABF9-78E71C8CA9B8}" dt="2024-01-07T14:12:19.068" v="9767" actId="26606"/>
          <ac:spMkLst>
            <pc:docMk/>
            <pc:sldMk cId="2625433572" sldId="327"/>
            <ac:spMk id="46" creationId="{391F6B52-91F4-4AEB-B6DB-29FEBCF28C8B}"/>
          </ac:spMkLst>
        </pc:spChg>
        <pc:spChg chg="add">
          <ac:chgData name="Vu Van Huy 20216931" userId="7f130476-8373-4483-b95b-359e3eb119a1" providerId="ADAL" clId="{F4323918-7CA1-406A-ABF9-78E71C8CA9B8}" dt="2024-01-07T14:12:19.068" v="9767" actId="26606"/>
          <ac:spMkLst>
            <pc:docMk/>
            <pc:sldMk cId="2625433572" sldId="327"/>
            <ac:spMk id="48" creationId="{2CD6F061-7C53-44F4-9794-953DB70A451B}"/>
          </ac:spMkLst>
        </pc:spChg>
        <pc:grpChg chg="add del">
          <ac:chgData name="Vu Van Huy 20216931" userId="7f130476-8373-4483-b95b-359e3eb119a1" providerId="ADAL" clId="{F4323918-7CA1-406A-ABF9-78E71C8CA9B8}" dt="2023-12-26T12:28:02.965" v="5170" actId="26606"/>
          <ac:grpSpMkLst>
            <pc:docMk/>
            <pc:sldMk cId="2625433572" sldId="327"/>
            <ac:grpSpMk id="10" creationId="{B13AA5FE-3FFC-4725-9ADD-E428544EC61B}"/>
          </ac:grpSpMkLst>
        </pc:grpChg>
        <pc:grpChg chg="add del">
          <ac:chgData name="Vu Van Huy 20216931" userId="7f130476-8373-4483-b95b-359e3eb119a1" providerId="ADAL" clId="{F4323918-7CA1-406A-ABF9-78E71C8CA9B8}" dt="2023-12-30T14:25:30.127" v="5971" actId="26606"/>
          <ac:grpSpMkLst>
            <pc:docMk/>
            <pc:sldMk cId="2625433572" sldId="327"/>
            <ac:grpSpMk id="12" creationId="{1D18C537-E336-47C4-836B-C342A230F8F3}"/>
          </ac:grpSpMkLst>
        </pc:grpChg>
        <pc:grpChg chg="add del">
          <ac:chgData name="Vu Van Huy 20216931" userId="7f130476-8373-4483-b95b-359e3eb119a1" providerId="ADAL" clId="{F4323918-7CA1-406A-ABF9-78E71C8CA9B8}" dt="2023-12-26T12:28:23.548" v="5184" actId="26606"/>
          <ac:grpSpMkLst>
            <pc:docMk/>
            <pc:sldMk cId="2625433572" sldId="327"/>
            <ac:grpSpMk id="18" creationId="{5A1259D8-0C3A-4069-A22F-537BBBB61A9C}"/>
          </ac:grpSpMkLst>
        </pc:grpChg>
        <pc:grpChg chg="add del">
          <ac:chgData name="Vu Van Huy 20216931" userId="7f130476-8373-4483-b95b-359e3eb119a1" providerId="ADAL" clId="{F4323918-7CA1-406A-ABF9-78E71C8CA9B8}" dt="2023-12-26T12:28:23.548" v="5184" actId="26606"/>
          <ac:grpSpMkLst>
            <pc:docMk/>
            <pc:sldMk cId="2625433572" sldId="327"/>
            <ac:grpSpMk id="24" creationId="{1D18C537-E336-47C4-836B-C342A230F8F3}"/>
          </ac:grpSpMkLst>
        </pc:grpChg>
        <pc:grpChg chg="add del">
          <ac:chgData name="Vu Van Huy 20216931" userId="7f130476-8373-4483-b95b-359e3eb119a1" providerId="ADAL" clId="{F4323918-7CA1-406A-ABF9-78E71C8CA9B8}" dt="2023-12-30T14:25:30.127" v="5971" actId="26606"/>
          <ac:grpSpMkLst>
            <pc:docMk/>
            <pc:sldMk cId="2625433572" sldId="327"/>
            <ac:grpSpMk id="27" creationId="{5A1259D8-0C3A-4069-A22F-537BBBB61A9C}"/>
          </ac:grpSpMkLst>
        </pc:grpChg>
        <pc:picChg chg="add del mod">
          <ac:chgData name="Vu Van Huy 20216931" userId="7f130476-8373-4483-b95b-359e3eb119a1" providerId="ADAL" clId="{F4323918-7CA1-406A-ABF9-78E71C8CA9B8}" dt="2024-01-07T11:07:07.075" v="9537"/>
          <ac:picMkLst>
            <pc:docMk/>
            <pc:sldMk cId="2625433572" sldId="327"/>
            <ac:picMk id="6" creationId="{E0339CED-F1A8-7006-C04C-F0874930D524}"/>
          </ac:picMkLst>
        </pc:picChg>
        <pc:picChg chg="add mod">
          <ac:chgData name="Vu Van Huy 20216931" userId="7f130476-8373-4483-b95b-359e3eb119a1" providerId="ADAL" clId="{F4323918-7CA1-406A-ABF9-78E71C8CA9B8}" dt="2024-01-07T14:12:41.095" v="9778"/>
          <ac:picMkLst>
            <pc:docMk/>
            <pc:sldMk cId="2625433572" sldId="327"/>
            <ac:picMk id="7" creationId="{61FCF732-5327-5157-1702-25CED4AC5479}"/>
          </ac:picMkLst>
        </pc:picChg>
      </pc:sldChg>
      <pc:sldChg chg="addSp delSp modSp new mod setBg modClrScheme chgLayout">
        <pc:chgData name="Vu Van Huy 20216931" userId="7f130476-8373-4483-b95b-359e3eb119a1" providerId="ADAL" clId="{F4323918-7CA1-406A-ABF9-78E71C8CA9B8}" dt="2024-01-08T01:01:49.279" v="9999" actId="403"/>
        <pc:sldMkLst>
          <pc:docMk/>
          <pc:sldMk cId="3868871291" sldId="328"/>
        </pc:sldMkLst>
        <pc:spChg chg="add del mod ord">
          <ac:chgData name="Vu Van Huy 20216931" userId="7f130476-8373-4483-b95b-359e3eb119a1" providerId="ADAL" clId="{F4323918-7CA1-406A-ABF9-78E71C8CA9B8}" dt="2024-01-07T13:58:24.802" v="9621" actId="1076"/>
          <ac:spMkLst>
            <pc:docMk/>
            <pc:sldMk cId="3868871291" sldId="328"/>
            <ac:spMk id="2" creationId="{C9F55CCD-FEF2-AD0A-98AF-A31848EBB874}"/>
          </ac:spMkLst>
        </pc:spChg>
        <pc:spChg chg="add mod">
          <ac:chgData name="Vu Van Huy 20216931" userId="7f130476-8373-4483-b95b-359e3eb119a1" providerId="ADAL" clId="{F4323918-7CA1-406A-ABF9-78E71C8CA9B8}" dt="2024-01-07T13:58:12.381" v="9619"/>
          <ac:spMkLst>
            <pc:docMk/>
            <pc:sldMk cId="3868871291" sldId="328"/>
            <ac:spMk id="3" creationId="{4887A194-4A0C-B7A6-EEA5-D9DC086D9A86}"/>
          </ac:spMkLst>
        </pc:spChg>
        <pc:spChg chg="add del">
          <ac:chgData name="Vu Van Huy 20216931" userId="7f130476-8373-4483-b95b-359e3eb119a1" providerId="ADAL" clId="{F4323918-7CA1-406A-ABF9-78E71C8CA9B8}" dt="2024-01-06T06:54:24.180" v="7105"/>
          <ac:spMkLst>
            <pc:docMk/>
            <pc:sldMk cId="3868871291" sldId="328"/>
            <ac:spMk id="3" creationId="{A69B3F6C-8E4C-BF2B-1683-3DF3721AB8F2}"/>
          </ac:spMkLst>
        </pc:spChg>
        <pc:spChg chg="del">
          <ac:chgData name="Vu Van Huy 20216931" userId="7f130476-8373-4483-b95b-359e3eb119a1" providerId="ADAL" clId="{F4323918-7CA1-406A-ABF9-78E71C8CA9B8}" dt="2023-12-26T12:33:26.308" v="5707" actId="478"/>
          <ac:spMkLst>
            <pc:docMk/>
            <pc:sldMk cId="3868871291" sldId="328"/>
            <ac:spMk id="3" creationId="{F36E7C98-DD24-C2A1-3563-EB56359E279E}"/>
          </ac:spMkLst>
        </pc:spChg>
        <pc:spChg chg="add mod">
          <ac:chgData name="Vu Van Huy 20216931" userId="7f130476-8373-4483-b95b-359e3eb119a1" providerId="ADAL" clId="{F4323918-7CA1-406A-ABF9-78E71C8CA9B8}" dt="2024-01-08T01:01:49.279" v="9999" actId="403"/>
          <ac:spMkLst>
            <pc:docMk/>
            <pc:sldMk cId="3868871291" sldId="328"/>
            <ac:spMk id="4" creationId="{0B97BE0B-4A78-0860-D2E0-1DF7CF8C9C76}"/>
          </ac:spMkLst>
        </pc:spChg>
        <pc:spChg chg="add del mod ord">
          <ac:chgData name="Vu Van Huy 20216931" userId="7f130476-8373-4483-b95b-359e3eb119a1" providerId="ADAL" clId="{F4323918-7CA1-406A-ABF9-78E71C8CA9B8}" dt="2023-12-26T12:34:00.984" v="5713" actId="700"/>
          <ac:spMkLst>
            <pc:docMk/>
            <pc:sldMk cId="3868871291" sldId="328"/>
            <ac:spMk id="4" creationId="{5DB94EB8-6B1B-01F5-3CC0-3216C9BAC37A}"/>
          </ac:spMkLst>
        </pc:spChg>
        <pc:spChg chg="add del mod">
          <ac:chgData name="Vu Van Huy 20216931" userId="7f130476-8373-4483-b95b-359e3eb119a1" providerId="ADAL" clId="{F4323918-7CA1-406A-ABF9-78E71C8CA9B8}" dt="2024-01-06T06:54:31.362" v="7110"/>
          <ac:spMkLst>
            <pc:docMk/>
            <pc:sldMk cId="3868871291" sldId="328"/>
            <ac:spMk id="4" creationId="{F38B5539-72BD-C7D8-ACDB-2CF94F68E258}"/>
          </ac:spMkLst>
        </pc:spChg>
        <pc:spChg chg="add del mod ord">
          <ac:chgData name="Vu Van Huy 20216931" userId="7f130476-8373-4483-b95b-359e3eb119a1" providerId="ADAL" clId="{F4323918-7CA1-406A-ABF9-78E71C8CA9B8}" dt="2023-12-26T12:34:07.782" v="5715" actId="700"/>
          <ac:spMkLst>
            <pc:docMk/>
            <pc:sldMk cId="3868871291" sldId="328"/>
            <ac:spMk id="5" creationId="{A70B6176-7715-E2BC-0E1C-DFB33FD40407}"/>
          </ac:spMkLst>
        </pc:spChg>
        <pc:spChg chg="add mod">
          <ac:chgData name="Vu Van Huy 20216931" userId="7f130476-8373-4483-b95b-359e3eb119a1" providerId="ADAL" clId="{F4323918-7CA1-406A-ABF9-78E71C8CA9B8}" dt="2024-01-07T13:58:21.183" v="9620" actId="1076"/>
          <ac:spMkLst>
            <pc:docMk/>
            <pc:sldMk cId="3868871291" sldId="328"/>
            <ac:spMk id="6" creationId="{707EEDB8-4C2E-4E0E-6633-DC5A35564314}"/>
          </ac:spMkLst>
        </pc:spChg>
        <pc:spChg chg="add del">
          <ac:chgData name="Vu Van Huy 20216931" userId="7f130476-8373-4483-b95b-359e3eb119a1" providerId="ADAL" clId="{F4323918-7CA1-406A-ABF9-78E71C8CA9B8}" dt="2023-12-26T12:39:47.028" v="5789" actId="26606"/>
          <ac:spMkLst>
            <pc:docMk/>
            <pc:sldMk cId="3868871291" sldId="328"/>
            <ac:spMk id="11" creationId="{FFD48BC7-DC40-47DE-87EE-9F4B6ECB9ABB}"/>
          </ac:spMkLst>
        </pc:spChg>
        <pc:spChg chg="add del">
          <ac:chgData name="Vu Van Huy 20216931" userId="7f130476-8373-4483-b95b-359e3eb119a1" providerId="ADAL" clId="{F4323918-7CA1-406A-ABF9-78E71C8CA9B8}" dt="2023-12-26T12:39:47.028" v="5789" actId="26606"/>
          <ac:spMkLst>
            <pc:docMk/>
            <pc:sldMk cId="3868871291" sldId="328"/>
            <ac:spMk id="13" creationId="{E502BBC7-2C76-46F3-BC24-5985BC13DB88}"/>
          </ac:spMkLst>
        </pc:spChg>
        <pc:spChg chg="add del">
          <ac:chgData name="Vu Van Huy 20216931" userId="7f130476-8373-4483-b95b-359e3eb119a1" providerId="ADAL" clId="{F4323918-7CA1-406A-ABF9-78E71C8CA9B8}" dt="2023-12-26T12:39:47.028" v="5789" actId="26606"/>
          <ac:spMkLst>
            <pc:docMk/>
            <pc:sldMk cId="3868871291" sldId="328"/>
            <ac:spMk id="15" creationId="{C7F28D52-2A5F-4D23-81AE-7CB8B591C7AF}"/>
          </ac:spMkLst>
        </pc:spChg>
        <pc:spChg chg="add del">
          <ac:chgData name="Vu Van Huy 20216931" userId="7f130476-8373-4483-b95b-359e3eb119a1" providerId="ADAL" clId="{F4323918-7CA1-406A-ABF9-78E71C8CA9B8}" dt="2023-12-26T12:39:47.028" v="5789" actId="26606"/>
          <ac:spMkLst>
            <pc:docMk/>
            <pc:sldMk cId="3868871291" sldId="328"/>
            <ac:spMk id="17" creationId="{3629484E-3792-4B3D-89AD-7C8A1ED0E0D4}"/>
          </ac:spMkLst>
        </pc:spChg>
        <pc:picChg chg="add mod">
          <ac:chgData name="Vu Van Huy 20216931" userId="7f130476-8373-4483-b95b-359e3eb119a1" providerId="ADAL" clId="{F4323918-7CA1-406A-ABF9-78E71C8CA9B8}" dt="2024-01-07T13:58:12.381" v="9619"/>
          <ac:picMkLst>
            <pc:docMk/>
            <pc:sldMk cId="3868871291" sldId="328"/>
            <ac:picMk id="5" creationId="{A46079F2-3435-663D-3032-D6F716288B1C}"/>
          </ac:picMkLst>
        </pc:picChg>
      </pc:sldChg>
      <pc:sldChg chg="modSp new del mod">
        <pc:chgData name="Vu Van Huy 20216931" userId="7f130476-8373-4483-b95b-359e3eb119a1" providerId="ADAL" clId="{F4323918-7CA1-406A-ABF9-78E71C8CA9B8}" dt="2024-01-06T18:18:05.051" v="9343" actId="47"/>
        <pc:sldMkLst>
          <pc:docMk/>
          <pc:sldMk cId="794058616" sldId="329"/>
        </pc:sldMkLst>
        <pc:spChg chg="mod">
          <ac:chgData name="Vu Van Huy 20216931" userId="7f130476-8373-4483-b95b-359e3eb119a1" providerId="ADAL" clId="{F4323918-7CA1-406A-ABF9-78E71C8CA9B8}" dt="2024-01-06T17:42:36.144" v="8885" actId="2711"/>
          <ac:spMkLst>
            <pc:docMk/>
            <pc:sldMk cId="794058616" sldId="329"/>
            <ac:spMk id="2" creationId="{22041868-897C-955C-4CD2-B293F3B58E53}"/>
          </ac:spMkLst>
        </pc:spChg>
        <pc:spChg chg="mod">
          <ac:chgData name="Vu Van Huy 20216931" userId="7f130476-8373-4483-b95b-359e3eb119a1" providerId="ADAL" clId="{F4323918-7CA1-406A-ABF9-78E71C8CA9B8}" dt="2024-01-06T17:42:38.283" v="8886" actId="2711"/>
          <ac:spMkLst>
            <pc:docMk/>
            <pc:sldMk cId="794058616" sldId="329"/>
            <ac:spMk id="3" creationId="{DA0F9E5E-3922-9CB0-E150-84DB9BA56298}"/>
          </ac:spMkLst>
        </pc:spChg>
      </pc:sldChg>
      <pc:sldChg chg="modSp new del mod">
        <pc:chgData name="Vu Van Huy 20216931" userId="7f130476-8373-4483-b95b-359e3eb119a1" providerId="ADAL" clId="{F4323918-7CA1-406A-ABF9-78E71C8CA9B8}" dt="2023-12-30T16:52:27.239" v="6676" actId="47"/>
        <pc:sldMkLst>
          <pc:docMk/>
          <pc:sldMk cId="2515355315" sldId="330"/>
        </pc:sldMkLst>
        <pc:spChg chg="mod">
          <ac:chgData name="Vu Van Huy 20216931" userId="7f130476-8373-4483-b95b-359e3eb119a1" providerId="ADAL" clId="{F4323918-7CA1-406A-ABF9-78E71C8CA9B8}" dt="2023-12-26T12:43:29.154" v="5894" actId="20577"/>
          <ac:spMkLst>
            <pc:docMk/>
            <pc:sldMk cId="2515355315" sldId="330"/>
            <ac:spMk id="2" creationId="{BD824B56-702C-C461-487A-92C22C9C1377}"/>
          </ac:spMkLst>
        </pc:spChg>
      </pc:sldChg>
      <pc:sldChg chg="new del">
        <pc:chgData name="Vu Van Huy 20216931" userId="7f130476-8373-4483-b95b-359e3eb119a1" providerId="ADAL" clId="{F4323918-7CA1-406A-ABF9-78E71C8CA9B8}" dt="2024-01-02T02:49:44.780" v="6780" actId="47"/>
        <pc:sldMkLst>
          <pc:docMk/>
          <pc:sldMk cId="1567465160" sldId="331"/>
        </pc:sldMkLst>
      </pc:sldChg>
      <pc:sldChg chg="addSp delSp modSp new mod setBg">
        <pc:chgData name="Vu Van Huy 20216931" userId="7f130476-8373-4483-b95b-359e3eb119a1" providerId="ADAL" clId="{F4323918-7CA1-406A-ABF9-78E71C8CA9B8}" dt="2024-01-08T01:00:42.956" v="9988" actId="403"/>
        <pc:sldMkLst>
          <pc:docMk/>
          <pc:sldMk cId="3927615552" sldId="332"/>
        </pc:sldMkLst>
        <pc:spChg chg="del mod">
          <ac:chgData name="Vu Van Huy 20216931" userId="7f130476-8373-4483-b95b-359e3eb119a1" providerId="ADAL" clId="{F4323918-7CA1-406A-ABF9-78E71C8CA9B8}" dt="2024-01-07T13:54:57.240" v="9548" actId="478"/>
          <ac:spMkLst>
            <pc:docMk/>
            <pc:sldMk cId="3927615552" sldId="332"/>
            <ac:spMk id="2" creationId="{658DD40B-204D-7947-F9F1-AD244101A475}"/>
          </ac:spMkLst>
        </pc:spChg>
        <pc:spChg chg="mod">
          <ac:chgData name="Vu Van Huy 20216931" userId="7f130476-8373-4483-b95b-359e3eb119a1" providerId="ADAL" clId="{F4323918-7CA1-406A-ABF9-78E71C8CA9B8}" dt="2024-01-07T14:57:04.019" v="9942" actId="20577"/>
          <ac:spMkLst>
            <pc:docMk/>
            <pc:sldMk cId="3927615552" sldId="332"/>
            <ac:spMk id="3" creationId="{96B29275-4B4F-3E25-E814-094D0723CCA2}"/>
          </ac:spMkLst>
        </pc:spChg>
        <pc:spChg chg="add mod">
          <ac:chgData name="Vu Van Huy 20216931" userId="7f130476-8373-4483-b95b-359e3eb119a1" providerId="ADAL" clId="{F4323918-7CA1-406A-ABF9-78E71C8CA9B8}" dt="2024-01-07T13:54:50.606" v="9547" actId="14100"/>
          <ac:spMkLst>
            <pc:docMk/>
            <pc:sldMk cId="3927615552" sldId="332"/>
            <ac:spMk id="4" creationId="{B2B31B8C-A36E-A762-46B3-797DB0D5DE86}"/>
          </ac:spMkLst>
        </pc:spChg>
        <pc:spChg chg="add mod">
          <ac:chgData name="Vu Van Huy 20216931" userId="7f130476-8373-4483-b95b-359e3eb119a1" providerId="ADAL" clId="{F4323918-7CA1-406A-ABF9-78E71C8CA9B8}" dt="2024-01-08T01:00:42.956" v="9988" actId="403"/>
          <ac:spMkLst>
            <pc:docMk/>
            <pc:sldMk cId="3927615552" sldId="332"/>
            <ac:spMk id="5" creationId="{FF59B48E-A072-043F-E5C8-FA0B81F4903E}"/>
          </ac:spMkLst>
        </pc:spChg>
        <pc:spChg chg="add del mod">
          <ac:chgData name="Vu Van Huy 20216931" userId="7f130476-8373-4483-b95b-359e3eb119a1" providerId="ADAL" clId="{F4323918-7CA1-406A-ABF9-78E71C8CA9B8}" dt="2024-01-07T13:54:58.975" v="9549" actId="478"/>
          <ac:spMkLst>
            <pc:docMk/>
            <pc:sldMk cId="3927615552" sldId="332"/>
            <ac:spMk id="8" creationId="{6BC06790-C6BC-242D-0AB3-54B35D14B78C}"/>
          </ac:spMkLst>
        </pc:spChg>
        <pc:spChg chg="add del">
          <ac:chgData name="Vu Van Huy 20216931" userId="7f130476-8373-4483-b95b-359e3eb119a1" providerId="ADAL" clId="{F4323918-7CA1-406A-ABF9-78E71C8CA9B8}" dt="2023-12-30T16:18:57.252" v="6143" actId="26606"/>
          <ac:spMkLst>
            <pc:docMk/>
            <pc:sldMk cId="3927615552" sldId="332"/>
            <ac:spMk id="8" creationId="{F0E59CC0-6B97-45C8-B9C9-571809735775}"/>
          </ac:spMkLst>
        </pc:spChg>
        <pc:spChg chg="add del">
          <ac:chgData name="Vu Van Huy 20216931" userId="7f130476-8373-4483-b95b-359e3eb119a1" providerId="ADAL" clId="{F4323918-7CA1-406A-ABF9-78E71C8CA9B8}" dt="2023-12-30T16:18:57.252" v="6143" actId="26606"/>
          <ac:spMkLst>
            <pc:docMk/>
            <pc:sldMk cId="3927615552" sldId="332"/>
            <ac:spMk id="10" creationId="{43B37D18-BEAF-412C-A222-4EFFE4048F89}"/>
          </ac:spMkLst>
        </pc:spChg>
        <pc:spChg chg="add del">
          <ac:chgData name="Vu Van Huy 20216931" userId="7f130476-8373-4483-b95b-359e3eb119a1" providerId="ADAL" clId="{F4323918-7CA1-406A-ABF9-78E71C8CA9B8}" dt="2023-12-30T16:18:57.252" v="6143" actId="26606"/>
          <ac:spMkLst>
            <pc:docMk/>
            <pc:sldMk cId="3927615552" sldId="332"/>
            <ac:spMk id="12" creationId="{323580FC-0222-47B3-BF9F-35BE99DCF01B}"/>
          </ac:spMkLst>
        </pc:spChg>
        <pc:spChg chg="add del">
          <ac:chgData name="Vu Van Huy 20216931" userId="7f130476-8373-4483-b95b-359e3eb119a1" providerId="ADAL" clId="{F4323918-7CA1-406A-ABF9-78E71C8CA9B8}" dt="2023-12-30T16:18:57.252" v="6143" actId="26606"/>
          <ac:spMkLst>
            <pc:docMk/>
            <pc:sldMk cId="3927615552" sldId="332"/>
            <ac:spMk id="14" creationId="{2929DB54-1BF0-4191-88B1-ADEBA6E9A757}"/>
          </ac:spMkLst>
        </pc:spChg>
        <pc:spChg chg="add del">
          <ac:chgData name="Vu Van Huy 20216931" userId="7f130476-8373-4483-b95b-359e3eb119a1" providerId="ADAL" clId="{F4323918-7CA1-406A-ABF9-78E71C8CA9B8}" dt="2023-12-30T16:18:57.252" v="6143" actId="26606"/>
          <ac:spMkLst>
            <pc:docMk/>
            <pc:sldMk cId="3927615552" sldId="332"/>
            <ac:spMk id="16" creationId="{2CF7CF5F-D747-47B3-80B1-8392750446C6}"/>
          </ac:spMkLst>
        </pc:spChg>
        <pc:spChg chg="add del">
          <ac:chgData name="Vu Van Huy 20216931" userId="7f130476-8373-4483-b95b-359e3eb119a1" providerId="ADAL" clId="{F4323918-7CA1-406A-ABF9-78E71C8CA9B8}" dt="2023-12-30T16:18:57.252" v="6143" actId="26606"/>
          <ac:spMkLst>
            <pc:docMk/>
            <pc:sldMk cId="3927615552" sldId="332"/>
            <ac:spMk id="18" creationId="{6E28FA02-41B9-466D-B728-320B55FB0930}"/>
          </ac:spMkLst>
        </pc:spChg>
        <pc:spChg chg="add del">
          <ac:chgData name="Vu Van Huy 20216931" userId="7f130476-8373-4483-b95b-359e3eb119a1" providerId="ADAL" clId="{F4323918-7CA1-406A-ABF9-78E71C8CA9B8}" dt="2023-12-30T16:18:57.252" v="6143" actId="26606"/>
          <ac:spMkLst>
            <pc:docMk/>
            <pc:sldMk cId="3927615552" sldId="332"/>
            <ac:spMk id="20" creationId="{CE1108CD-786E-4304-9504-9C5AD64829D2}"/>
          </ac:spMkLst>
        </pc:spChg>
        <pc:spChg chg="add del">
          <ac:chgData name="Vu Van Huy 20216931" userId="7f130476-8373-4483-b95b-359e3eb119a1" providerId="ADAL" clId="{F4323918-7CA1-406A-ABF9-78E71C8CA9B8}" dt="2023-12-30T16:18:57.252" v="6143" actId="26606"/>
          <ac:spMkLst>
            <pc:docMk/>
            <pc:sldMk cId="3927615552" sldId="332"/>
            <ac:spMk id="22" creationId="{5EDBD133-1D28-4791-BB6D-80A16376D2BD}"/>
          </ac:spMkLst>
        </pc:spChg>
        <pc:spChg chg="add del">
          <ac:chgData name="Vu Van Huy 20216931" userId="7f130476-8373-4483-b95b-359e3eb119a1" providerId="ADAL" clId="{F4323918-7CA1-406A-ABF9-78E71C8CA9B8}" dt="2023-12-30T16:22:01.845" v="6207" actId="26606"/>
          <ac:spMkLst>
            <pc:docMk/>
            <pc:sldMk cId="3927615552" sldId="332"/>
            <ac:spMk id="27" creationId="{7C23FEF7-DDD9-4EB0-8AF8-C709AEE7B702}"/>
          </ac:spMkLst>
        </pc:spChg>
        <pc:spChg chg="add del">
          <ac:chgData name="Vu Van Huy 20216931" userId="7f130476-8373-4483-b95b-359e3eb119a1" providerId="ADAL" clId="{F4323918-7CA1-406A-ABF9-78E71C8CA9B8}" dt="2023-12-30T16:22:01.845" v="6207" actId="26606"/>
          <ac:spMkLst>
            <pc:docMk/>
            <pc:sldMk cId="3927615552" sldId="332"/>
            <ac:spMk id="31" creationId="{F680F172-6B53-4138-A5FC-6A4952ACA691}"/>
          </ac:spMkLst>
        </pc:spChg>
        <pc:spChg chg="add del">
          <ac:chgData name="Vu Van Huy 20216931" userId="7f130476-8373-4483-b95b-359e3eb119a1" providerId="ADAL" clId="{F4323918-7CA1-406A-ABF9-78E71C8CA9B8}" dt="2023-12-30T16:22:01.845" v="6207" actId="26606"/>
          <ac:spMkLst>
            <pc:docMk/>
            <pc:sldMk cId="3927615552" sldId="332"/>
            <ac:spMk id="33" creationId="{A6356BB9-5F65-482E-8C7C-A8CDDB21A00B}"/>
          </ac:spMkLst>
        </pc:spChg>
        <pc:spChg chg="add del">
          <ac:chgData name="Vu Van Huy 20216931" userId="7f130476-8373-4483-b95b-359e3eb119a1" providerId="ADAL" clId="{F4323918-7CA1-406A-ABF9-78E71C8CA9B8}" dt="2023-12-30T16:22:32.767" v="6214" actId="26606"/>
          <ac:spMkLst>
            <pc:docMk/>
            <pc:sldMk cId="3927615552" sldId="332"/>
            <ac:spMk id="35" creationId="{3F2F0B63-D715-4F97-B9A7-5D83DA7355C4}"/>
          </ac:spMkLst>
        </pc:spChg>
        <pc:spChg chg="add del">
          <ac:chgData name="Vu Van Huy 20216931" userId="7f130476-8373-4483-b95b-359e3eb119a1" providerId="ADAL" clId="{F4323918-7CA1-406A-ABF9-78E71C8CA9B8}" dt="2023-12-30T16:22:32.767" v="6214" actId="26606"/>
          <ac:spMkLst>
            <pc:docMk/>
            <pc:sldMk cId="3927615552" sldId="332"/>
            <ac:spMk id="36" creationId="{B8FFB960-CE0D-4352-A1F3-F5595B2F2A91}"/>
          </ac:spMkLst>
        </pc:spChg>
        <pc:spChg chg="add del">
          <ac:chgData name="Vu Van Huy 20216931" userId="7f130476-8373-4483-b95b-359e3eb119a1" providerId="ADAL" clId="{F4323918-7CA1-406A-ABF9-78E71C8CA9B8}" dt="2023-12-30T16:22:32.767" v="6214" actId="26606"/>
          <ac:spMkLst>
            <pc:docMk/>
            <pc:sldMk cId="3927615552" sldId="332"/>
            <ac:spMk id="37" creationId="{0C7282EA-5D8E-4C6B-B6B2-67AA8E12DCDC}"/>
          </ac:spMkLst>
        </pc:spChg>
        <pc:spChg chg="add del">
          <ac:chgData name="Vu Van Huy 20216931" userId="7f130476-8373-4483-b95b-359e3eb119a1" providerId="ADAL" clId="{F4323918-7CA1-406A-ABF9-78E71C8CA9B8}" dt="2023-12-30T16:21:26.954" v="6195" actId="26606"/>
          <ac:spMkLst>
            <pc:docMk/>
            <pc:sldMk cId="3927615552" sldId="332"/>
            <ac:spMk id="38" creationId="{F0E59CC0-6B97-45C8-B9C9-571809735775}"/>
          </ac:spMkLst>
        </pc:spChg>
        <pc:spChg chg="add">
          <ac:chgData name="Vu Van Huy 20216931" userId="7f130476-8373-4483-b95b-359e3eb119a1" providerId="ADAL" clId="{F4323918-7CA1-406A-ABF9-78E71C8CA9B8}" dt="2023-12-30T16:22:32.767" v="6214" actId="26606"/>
          <ac:spMkLst>
            <pc:docMk/>
            <pc:sldMk cId="3927615552" sldId="332"/>
            <ac:spMk id="39" creationId="{D839A9B9-F246-4779-A2BA-7AD3DAB5412B}"/>
          </ac:spMkLst>
        </pc:spChg>
        <pc:spChg chg="add del">
          <ac:chgData name="Vu Van Huy 20216931" userId="7f130476-8373-4483-b95b-359e3eb119a1" providerId="ADAL" clId="{F4323918-7CA1-406A-ABF9-78E71C8CA9B8}" dt="2023-12-30T16:21:26.954" v="6195" actId="26606"/>
          <ac:spMkLst>
            <pc:docMk/>
            <pc:sldMk cId="3927615552" sldId="332"/>
            <ac:spMk id="40" creationId="{43B37D18-BEAF-412C-A222-4EFFE4048F89}"/>
          </ac:spMkLst>
        </pc:spChg>
        <pc:spChg chg="add">
          <ac:chgData name="Vu Van Huy 20216931" userId="7f130476-8373-4483-b95b-359e3eb119a1" providerId="ADAL" clId="{F4323918-7CA1-406A-ABF9-78E71C8CA9B8}" dt="2023-12-30T16:22:32.767" v="6214" actId="26606"/>
          <ac:spMkLst>
            <pc:docMk/>
            <pc:sldMk cId="3927615552" sldId="332"/>
            <ac:spMk id="41" creationId="{689FF3C7-B796-4C63-BF20-B2EE56888340}"/>
          </ac:spMkLst>
        </pc:spChg>
        <pc:spChg chg="add del">
          <ac:chgData name="Vu Van Huy 20216931" userId="7f130476-8373-4483-b95b-359e3eb119a1" providerId="ADAL" clId="{F4323918-7CA1-406A-ABF9-78E71C8CA9B8}" dt="2023-12-30T16:21:26.954" v="6195" actId="26606"/>
          <ac:spMkLst>
            <pc:docMk/>
            <pc:sldMk cId="3927615552" sldId="332"/>
            <ac:spMk id="42" creationId="{323580FC-0222-47B3-BF9F-35BE99DCF01B}"/>
          </ac:spMkLst>
        </pc:spChg>
        <pc:spChg chg="add del">
          <ac:chgData name="Vu Van Huy 20216931" userId="7f130476-8373-4483-b95b-359e3eb119a1" providerId="ADAL" clId="{F4323918-7CA1-406A-ABF9-78E71C8CA9B8}" dt="2023-12-30T16:21:26.954" v="6195" actId="26606"/>
          <ac:spMkLst>
            <pc:docMk/>
            <pc:sldMk cId="3927615552" sldId="332"/>
            <ac:spMk id="44" creationId="{2929DB54-1BF0-4191-88B1-ADEBA6E9A757}"/>
          </ac:spMkLst>
        </pc:spChg>
        <pc:spChg chg="add del">
          <ac:chgData name="Vu Van Huy 20216931" userId="7f130476-8373-4483-b95b-359e3eb119a1" providerId="ADAL" clId="{F4323918-7CA1-406A-ABF9-78E71C8CA9B8}" dt="2023-12-30T16:21:26.954" v="6195" actId="26606"/>
          <ac:spMkLst>
            <pc:docMk/>
            <pc:sldMk cId="3927615552" sldId="332"/>
            <ac:spMk id="46" creationId="{2CF7CF5F-D747-47B3-80B1-8392750446C6}"/>
          </ac:spMkLst>
        </pc:spChg>
        <pc:spChg chg="add del">
          <ac:chgData name="Vu Van Huy 20216931" userId="7f130476-8373-4483-b95b-359e3eb119a1" providerId="ADAL" clId="{F4323918-7CA1-406A-ABF9-78E71C8CA9B8}" dt="2023-12-30T16:21:26.954" v="6195" actId="26606"/>
          <ac:spMkLst>
            <pc:docMk/>
            <pc:sldMk cId="3927615552" sldId="332"/>
            <ac:spMk id="48" creationId="{6E28FA02-41B9-466D-B728-320B55FB0930}"/>
          </ac:spMkLst>
        </pc:spChg>
        <pc:spChg chg="add del">
          <ac:chgData name="Vu Van Huy 20216931" userId="7f130476-8373-4483-b95b-359e3eb119a1" providerId="ADAL" clId="{F4323918-7CA1-406A-ABF9-78E71C8CA9B8}" dt="2023-12-30T16:21:26.954" v="6195" actId="26606"/>
          <ac:spMkLst>
            <pc:docMk/>
            <pc:sldMk cId="3927615552" sldId="332"/>
            <ac:spMk id="50" creationId="{CE1108CD-786E-4304-9504-9C5AD64829D2}"/>
          </ac:spMkLst>
        </pc:spChg>
        <pc:spChg chg="add del">
          <ac:chgData name="Vu Van Huy 20216931" userId="7f130476-8373-4483-b95b-359e3eb119a1" providerId="ADAL" clId="{F4323918-7CA1-406A-ABF9-78E71C8CA9B8}" dt="2023-12-30T16:21:26.954" v="6195" actId="26606"/>
          <ac:spMkLst>
            <pc:docMk/>
            <pc:sldMk cId="3927615552" sldId="332"/>
            <ac:spMk id="52" creationId="{5EDBD133-1D28-4791-BB6D-80A16376D2BD}"/>
          </ac:spMkLst>
        </pc:spChg>
        <pc:picChg chg="add mod">
          <ac:chgData name="Vu Van Huy 20216931" userId="7f130476-8373-4483-b95b-359e3eb119a1" providerId="ADAL" clId="{F4323918-7CA1-406A-ABF9-78E71C8CA9B8}" dt="2024-01-07T11:03:46.950" v="9470" actId="1076"/>
          <ac:picMkLst>
            <pc:docMk/>
            <pc:sldMk cId="3927615552" sldId="332"/>
            <ac:picMk id="6" creationId="{F51D25CE-3E03-E3F9-082B-843F88CE3482}"/>
          </ac:picMkLst>
        </pc:picChg>
        <pc:picChg chg="add del">
          <ac:chgData name="Vu Van Huy 20216931" userId="7f130476-8373-4483-b95b-359e3eb119a1" providerId="ADAL" clId="{F4323918-7CA1-406A-ABF9-78E71C8CA9B8}" dt="2023-12-30T16:22:01.845" v="6207" actId="26606"/>
          <ac:picMkLst>
            <pc:docMk/>
            <pc:sldMk cId="3927615552" sldId="332"/>
            <ac:picMk id="29" creationId="{029EAF03-23A9-4F47-A2D7-B3607AE10F7D}"/>
          </ac:picMkLst>
        </pc:picChg>
      </pc:sldChg>
      <pc:sldChg chg="addSp delSp modSp new del mod setBg">
        <pc:chgData name="Vu Van Huy 20216931" userId="7f130476-8373-4483-b95b-359e3eb119a1" providerId="ADAL" clId="{F4323918-7CA1-406A-ABF9-78E71C8CA9B8}" dt="2023-12-30T16:25:30.366" v="6264" actId="47"/>
        <pc:sldMkLst>
          <pc:docMk/>
          <pc:sldMk cId="577676103" sldId="333"/>
        </pc:sldMkLst>
        <pc:spChg chg="mod">
          <ac:chgData name="Vu Van Huy 20216931" userId="7f130476-8373-4483-b95b-359e3eb119a1" providerId="ADAL" clId="{F4323918-7CA1-406A-ABF9-78E71C8CA9B8}" dt="2023-12-30T16:25:15.839" v="6261" actId="26606"/>
          <ac:spMkLst>
            <pc:docMk/>
            <pc:sldMk cId="577676103" sldId="333"/>
            <ac:spMk id="2" creationId="{693D402C-10FF-F883-DFBF-9462F3809C64}"/>
          </ac:spMkLst>
        </pc:spChg>
        <pc:spChg chg="mod">
          <ac:chgData name="Vu Van Huy 20216931" userId="7f130476-8373-4483-b95b-359e3eb119a1" providerId="ADAL" clId="{F4323918-7CA1-406A-ABF9-78E71C8CA9B8}" dt="2023-12-30T16:25:15.839" v="6261" actId="26606"/>
          <ac:spMkLst>
            <pc:docMk/>
            <pc:sldMk cId="577676103" sldId="333"/>
            <ac:spMk id="3" creationId="{796C3A31-2B20-E0A6-9683-C5DB9A7F5F70}"/>
          </ac:spMkLst>
        </pc:spChg>
        <pc:spChg chg="add del">
          <ac:chgData name="Vu Van Huy 20216931" userId="7f130476-8373-4483-b95b-359e3eb119a1" providerId="ADAL" clId="{F4323918-7CA1-406A-ABF9-78E71C8CA9B8}" dt="2023-12-30T16:24:44.429" v="6253" actId="26606"/>
          <ac:spMkLst>
            <pc:docMk/>
            <pc:sldMk cId="577676103" sldId="333"/>
            <ac:spMk id="8" creationId="{ED894347-C9A9-4BFD-8A6D-05A2B0CDDF79}"/>
          </ac:spMkLst>
        </pc:spChg>
        <pc:spChg chg="add del">
          <ac:chgData name="Vu Van Huy 20216931" userId="7f130476-8373-4483-b95b-359e3eb119a1" providerId="ADAL" clId="{F4323918-7CA1-406A-ABF9-78E71C8CA9B8}" dt="2023-12-30T16:24:44.429" v="6253" actId="26606"/>
          <ac:spMkLst>
            <pc:docMk/>
            <pc:sldMk cId="577676103" sldId="333"/>
            <ac:spMk id="10" creationId="{284ED281-4082-46F9-86EE-D78901367138}"/>
          </ac:spMkLst>
        </pc:spChg>
        <pc:spChg chg="add del">
          <ac:chgData name="Vu Van Huy 20216931" userId="7f130476-8373-4483-b95b-359e3eb119a1" providerId="ADAL" clId="{F4323918-7CA1-406A-ABF9-78E71C8CA9B8}" dt="2023-12-30T16:24:44.429" v="6253" actId="26606"/>
          <ac:spMkLst>
            <pc:docMk/>
            <pc:sldMk cId="577676103" sldId="333"/>
            <ac:spMk id="12" creationId="{5531D9B7-48AB-4407-A9E8-13391FCB2E54}"/>
          </ac:spMkLst>
        </pc:spChg>
        <pc:spChg chg="add del">
          <ac:chgData name="Vu Van Huy 20216931" userId="7f130476-8373-4483-b95b-359e3eb119a1" providerId="ADAL" clId="{F4323918-7CA1-406A-ABF9-78E71C8CA9B8}" dt="2023-12-30T16:25:15.839" v="6261" actId="26606"/>
          <ac:spMkLst>
            <pc:docMk/>
            <pc:sldMk cId="577676103" sldId="333"/>
            <ac:spMk id="17" creationId="{5463EB0A-3D7C-4AA5-BFA5-8EE5B4BA5624}"/>
          </ac:spMkLst>
        </pc:spChg>
        <pc:spChg chg="add del">
          <ac:chgData name="Vu Van Huy 20216931" userId="7f130476-8373-4483-b95b-359e3eb119a1" providerId="ADAL" clId="{F4323918-7CA1-406A-ABF9-78E71C8CA9B8}" dt="2023-12-30T16:25:15.839" v="6261" actId="26606"/>
          <ac:spMkLst>
            <pc:docMk/>
            <pc:sldMk cId="577676103" sldId="333"/>
            <ac:spMk id="19" creationId="{7945AD00-F967-454D-A4B2-39ABA5C88C20}"/>
          </ac:spMkLst>
        </pc:spChg>
        <pc:spChg chg="add del">
          <ac:chgData name="Vu Van Huy 20216931" userId="7f130476-8373-4483-b95b-359e3eb119a1" providerId="ADAL" clId="{F4323918-7CA1-406A-ABF9-78E71C8CA9B8}" dt="2023-12-30T16:25:15.839" v="6261" actId="26606"/>
          <ac:spMkLst>
            <pc:docMk/>
            <pc:sldMk cId="577676103" sldId="333"/>
            <ac:spMk id="21" creationId="{E9BC5B79-B912-427C-8219-E3E50943FCDE}"/>
          </ac:spMkLst>
        </pc:spChg>
        <pc:spChg chg="add del">
          <ac:chgData name="Vu Van Huy 20216931" userId="7f130476-8373-4483-b95b-359e3eb119a1" providerId="ADAL" clId="{F4323918-7CA1-406A-ABF9-78E71C8CA9B8}" dt="2023-12-30T16:25:15.839" v="6261" actId="26606"/>
          <ac:spMkLst>
            <pc:docMk/>
            <pc:sldMk cId="577676103" sldId="333"/>
            <ac:spMk id="26" creationId="{B35D3C1D-A6AE-4FCA-BB76-A4748CE5DE55}"/>
          </ac:spMkLst>
        </pc:spChg>
        <pc:spChg chg="add del">
          <ac:chgData name="Vu Van Huy 20216931" userId="7f130476-8373-4483-b95b-359e3eb119a1" providerId="ADAL" clId="{F4323918-7CA1-406A-ABF9-78E71C8CA9B8}" dt="2023-12-30T16:25:15.839" v="6261" actId="26606"/>
          <ac:spMkLst>
            <pc:docMk/>
            <pc:sldMk cId="577676103" sldId="333"/>
            <ac:spMk id="28" creationId="{6D5BF818-2283-4CC9-A120-9225CEDFA6D2}"/>
          </ac:spMkLst>
        </pc:spChg>
        <pc:spChg chg="add del">
          <ac:chgData name="Vu Van Huy 20216931" userId="7f130476-8373-4483-b95b-359e3eb119a1" providerId="ADAL" clId="{F4323918-7CA1-406A-ABF9-78E71C8CA9B8}" dt="2023-12-30T16:25:15.839" v="6261" actId="26606"/>
          <ac:spMkLst>
            <pc:docMk/>
            <pc:sldMk cId="577676103" sldId="333"/>
            <ac:spMk id="30" creationId="{063A42EF-20CC-4BCC-9D0B-222CF3AAE8C9}"/>
          </ac:spMkLst>
        </pc:spChg>
      </pc:sldChg>
      <pc:sldChg chg="addSp delSp modSp new mod setBg">
        <pc:chgData name="Vu Van Huy 20216931" userId="7f130476-8373-4483-b95b-359e3eb119a1" providerId="ADAL" clId="{F4323918-7CA1-406A-ABF9-78E71C8CA9B8}" dt="2024-01-08T01:01:12.572" v="9993" actId="403"/>
        <pc:sldMkLst>
          <pc:docMk/>
          <pc:sldMk cId="1238782458" sldId="334"/>
        </pc:sldMkLst>
        <pc:spChg chg="mod">
          <ac:chgData name="Vu Van Huy 20216931" userId="7f130476-8373-4483-b95b-359e3eb119a1" providerId="ADAL" clId="{F4323918-7CA1-406A-ABF9-78E71C8CA9B8}" dt="2024-01-07T14:10:15.258" v="9754" actId="20577"/>
          <ac:spMkLst>
            <pc:docMk/>
            <pc:sldMk cId="1238782458" sldId="334"/>
            <ac:spMk id="2" creationId="{43F62570-AC57-AF72-917E-21258A4383C7}"/>
          </ac:spMkLst>
        </pc:spChg>
        <pc:spChg chg="mod">
          <ac:chgData name="Vu Van Huy 20216931" userId="7f130476-8373-4483-b95b-359e3eb119a1" providerId="ADAL" clId="{F4323918-7CA1-406A-ABF9-78E71C8CA9B8}" dt="2024-01-07T14:11:17.686" v="9762" actId="688"/>
          <ac:spMkLst>
            <pc:docMk/>
            <pc:sldMk cId="1238782458" sldId="334"/>
            <ac:spMk id="3" creationId="{1560B416-57D9-71AE-1D10-13B0BD75B40E}"/>
          </ac:spMkLst>
        </pc:spChg>
        <pc:spChg chg="add mod">
          <ac:chgData name="Vu Van Huy 20216931" userId="7f130476-8373-4483-b95b-359e3eb119a1" providerId="ADAL" clId="{F4323918-7CA1-406A-ABF9-78E71C8CA9B8}" dt="2024-01-07T11:06:26.620" v="9532" actId="1076"/>
          <ac:spMkLst>
            <pc:docMk/>
            <pc:sldMk cId="1238782458" sldId="334"/>
            <ac:spMk id="4" creationId="{5603D12C-9D79-FAAB-A511-F2567FD0D973}"/>
          </ac:spMkLst>
        </pc:spChg>
        <pc:spChg chg="add del mod">
          <ac:chgData name="Vu Van Huy 20216931" userId="7f130476-8373-4483-b95b-359e3eb119a1" providerId="ADAL" clId="{F4323918-7CA1-406A-ABF9-78E71C8CA9B8}" dt="2024-01-07T11:05:21.811" v="9489"/>
          <ac:spMkLst>
            <pc:docMk/>
            <pc:sldMk cId="1238782458" sldId="334"/>
            <ac:spMk id="5" creationId="{694C8C61-BB9D-4551-F447-324C38DD45A0}"/>
          </ac:spMkLst>
        </pc:spChg>
        <pc:spChg chg="add del mod">
          <ac:chgData name="Vu Van Huy 20216931" userId="7f130476-8373-4483-b95b-359e3eb119a1" providerId="ADAL" clId="{F4323918-7CA1-406A-ABF9-78E71C8CA9B8}" dt="2024-01-07T11:05:21.811" v="9489"/>
          <ac:spMkLst>
            <pc:docMk/>
            <pc:sldMk cId="1238782458" sldId="334"/>
            <ac:spMk id="11" creationId="{41F9732E-4066-7C77-730F-2EBE6A956301}"/>
          </ac:spMkLst>
        </pc:spChg>
        <pc:spChg chg="add mod">
          <ac:chgData name="Vu Van Huy 20216931" userId="7f130476-8373-4483-b95b-359e3eb119a1" providerId="ADAL" clId="{F4323918-7CA1-406A-ABF9-78E71C8CA9B8}" dt="2024-01-07T14:10:00.232" v="9752"/>
          <ac:spMkLst>
            <pc:docMk/>
            <pc:sldMk cId="1238782458" sldId="334"/>
            <ac:spMk id="11" creationId="{96851A26-773A-8516-A929-3B9E64F45192}"/>
          </ac:spMkLst>
        </pc:spChg>
        <pc:spChg chg="add mod">
          <ac:chgData name="Vu Van Huy 20216931" userId="7f130476-8373-4483-b95b-359e3eb119a1" providerId="ADAL" clId="{F4323918-7CA1-406A-ABF9-78E71C8CA9B8}" dt="2024-01-08T01:01:12.572" v="9993" actId="403"/>
          <ac:spMkLst>
            <pc:docMk/>
            <pc:sldMk cId="1238782458" sldId="334"/>
            <ac:spMk id="13" creationId="{0B3D33DB-CBDB-F633-2E5D-15183743720A}"/>
          </ac:spMkLst>
        </pc:spChg>
        <pc:spChg chg="add mod">
          <ac:chgData name="Vu Van Huy 20216931" userId="7f130476-8373-4483-b95b-359e3eb119a1" providerId="ADAL" clId="{F4323918-7CA1-406A-ABF9-78E71C8CA9B8}" dt="2024-01-07T10:00:42.439" v="9357" actId="404"/>
          <ac:spMkLst>
            <pc:docMk/>
            <pc:sldMk cId="1238782458" sldId="334"/>
            <ac:spMk id="24" creationId="{74B61EE6-502A-CFFA-9132-51D905E92614}"/>
          </ac:spMkLst>
        </pc:spChg>
        <pc:spChg chg="add">
          <ac:chgData name="Vu Van Huy 20216931" userId="7f130476-8373-4483-b95b-359e3eb119a1" providerId="ADAL" clId="{F4323918-7CA1-406A-ABF9-78E71C8CA9B8}" dt="2023-12-30T16:37:12.171" v="6627" actId="26606"/>
          <ac:spMkLst>
            <pc:docMk/>
            <pc:sldMk cId="1238782458" sldId="334"/>
            <ac:spMk id="26" creationId="{955A2079-FA98-4876-80F0-72364A7D2EA4}"/>
          </ac:spMkLst>
        </pc:spChg>
        <pc:spChg chg="add del">
          <ac:chgData name="Vu Van Huy 20216931" userId="7f130476-8373-4483-b95b-359e3eb119a1" providerId="ADAL" clId="{F4323918-7CA1-406A-ABF9-78E71C8CA9B8}" dt="2023-12-30T16:36:56.766" v="6620" actId="26606"/>
          <ac:spMkLst>
            <pc:docMk/>
            <pc:sldMk cId="1238782458" sldId="334"/>
            <ac:spMk id="29" creationId="{DA8886A6-5426-494B-96D8-D962D2BA0818}"/>
          </ac:spMkLst>
        </pc:spChg>
        <pc:spChg chg="add del">
          <ac:chgData name="Vu Van Huy 20216931" userId="7f130476-8373-4483-b95b-359e3eb119a1" providerId="ADAL" clId="{F4323918-7CA1-406A-ABF9-78E71C8CA9B8}" dt="2023-12-30T16:36:56.766" v="6620" actId="26606"/>
          <ac:spMkLst>
            <pc:docMk/>
            <pc:sldMk cId="1238782458" sldId="334"/>
            <ac:spMk id="31" creationId="{AA3ED336-C09E-46E8-9774-B977D15FC5E0}"/>
          </ac:spMkLst>
        </pc:spChg>
        <pc:spChg chg="add del">
          <ac:chgData name="Vu Van Huy 20216931" userId="7f130476-8373-4483-b95b-359e3eb119a1" providerId="ADAL" clId="{F4323918-7CA1-406A-ABF9-78E71C8CA9B8}" dt="2023-12-30T16:37:01.053" v="6622" actId="26606"/>
          <ac:spMkLst>
            <pc:docMk/>
            <pc:sldMk cId="1238782458" sldId="334"/>
            <ac:spMk id="33" creationId="{6C4028FD-8BAA-4A19-BFDE-594D991B7552}"/>
          </ac:spMkLst>
        </pc:spChg>
        <pc:spChg chg="add del">
          <ac:chgData name="Vu Van Huy 20216931" userId="7f130476-8373-4483-b95b-359e3eb119a1" providerId="ADAL" clId="{F4323918-7CA1-406A-ABF9-78E71C8CA9B8}" dt="2023-12-30T16:37:05.350" v="6624" actId="26606"/>
          <ac:spMkLst>
            <pc:docMk/>
            <pc:sldMk cId="1238782458" sldId="334"/>
            <ac:spMk id="35" creationId="{955A2079-FA98-4876-80F0-72364A7D2EA4}"/>
          </ac:spMkLst>
        </pc:spChg>
        <pc:spChg chg="add del">
          <ac:chgData name="Vu Van Huy 20216931" userId="7f130476-8373-4483-b95b-359e3eb119a1" providerId="ADAL" clId="{F4323918-7CA1-406A-ABF9-78E71C8CA9B8}" dt="2023-12-30T16:37:07.862" v="6626" actId="26606"/>
          <ac:spMkLst>
            <pc:docMk/>
            <pc:sldMk cId="1238782458" sldId="334"/>
            <ac:spMk id="37" creationId="{78FD1E94-B12F-434F-8027-5DBEAC55A132}"/>
          </ac:spMkLst>
        </pc:spChg>
        <pc:spChg chg="add del">
          <ac:chgData name="Vu Van Huy 20216931" userId="7f130476-8373-4483-b95b-359e3eb119a1" providerId="ADAL" clId="{F4323918-7CA1-406A-ABF9-78E71C8CA9B8}" dt="2023-12-30T16:37:07.862" v="6626" actId="26606"/>
          <ac:spMkLst>
            <pc:docMk/>
            <pc:sldMk cId="1238782458" sldId="334"/>
            <ac:spMk id="38" creationId="{1BC8109F-B452-45EE-8BB3-65433C039601}"/>
          </ac:spMkLst>
        </pc:spChg>
        <pc:picChg chg="add del">
          <ac:chgData name="Vu Van Huy 20216931" userId="7f130476-8373-4483-b95b-359e3eb119a1" providerId="ADAL" clId="{F4323918-7CA1-406A-ABF9-78E71C8CA9B8}" dt="2024-01-07T14:09:50.713" v="9750" actId="478"/>
          <ac:picMkLst>
            <pc:docMk/>
            <pc:sldMk cId="1238782458" sldId="334"/>
            <ac:picMk id="12" creationId="{AAA27060-1524-CA93-68AF-2690A7099E3F}"/>
          </ac:picMkLst>
        </pc:picChg>
        <pc:picChg chg="add del mod">
          <ac:chgData name="Vu Van Huy 20216931" userId="7f130476-8373-4483-b95b-359e3eb119a1" providerId="ADAL" clId="{F4323918-7CA1-406A-ABF9-78E71C8CA9B8}" dt="2024-01-07T11:05:21.811" v="9489"/>
          <ac:picMkLst>
            <pc:docMk/>
            <pc:sldMk cId="1238782458" sldId="334"/>
            <ac:picMk id="13" creationId="{DBACE7E2-5C32-F2CD-58B5-79D3AF54133C}"/>
          </ac:picMkLst>
        </pc:picChg>
        <pc:picChg chg="add mod">
          <ac:chgData name="Vu Van Huy 20216931" userId="7f130476-8373-4483-b95b-359e3eb119a1" providerId="ADAL" clId="{F4323918-7CA1-406A-ABF9-78E71C8CA9B8}" dt="2024-01-07T14:10:00.232" v="9752"/>
          <ac:picMkLst>
            <pc:docMk/>
            <pc:sldMk cId="1238782458" sldId="334"/>
            <ac:picMk id="14" creationId="{E997AAB1-ECD2-E14B-5F5F-43FA3DE3B139}"/>
          </ac:picMkLst>
        </pc:picChg>
        <pc:cxnChg chg="add mod">
          <ac:chgData name="Vu Van Huy 20216931" userId="7f130476-8373-4483-b95b-359e3eb119a1" providerId="ADAL" clId="{F4323918-7CA1-406A-ABF9-78E71C8CA9B8}" dt="2024-01-07T14:11:30.426" v="9763" actId="14100"/>
          <ac:cxnSpMkLst>
            <pc:docMk/>
            <pc:sldMk cId="1238782458" sldId="334"/>
            <ac:cxnSpMk id="6" creationId="{31A81CDA-76C8-D482-A869-4D49AA029733}"/>
          </ac:cxnSpMkLst>
        </pc:cxnChg>
        <pc:cxnChg chg="add mod">
          <ac:chgData name="Vu Van Huy 20216931" userId="7f130476-8373-4483-b95b-359e3eb119a1" providerId="ADAL" clId="{F4323918-7CA1-406A-ABF9-78E71C8CA9B8}" dt="2024-01-07T14:11:00.575" v="9758" actId="13822"/>
          <ac:cxnSpMkLst>
            <pc:docMk/>
            <pc:sldMk cId="1238782458" sldId="334"/>
            <ac:cxnSpMk id="7" creationId="{487F8B3C-8455-9D7A-16AF-494781EB88FC}"/>
          </ac:cxnSpMkLst>
        </pc:cxnChg>
        <pc:cxnChg chg="add mod">
          <ac:chgData name="Vu Van Huy 20216931" userId="7f130476-8373-4483-b95b-359e3eb119a1" providerId="ADAL" clId="{F4323918-7CA1-406A-ABF9-78E71C8CA9B8}" dt="2024-01-07T14:11:06.659" v="9760" actId="13822"/>
          <ac:cxnSpMkLst>
            <pc:docMk/>
            <pc:sldMk cId="1238782458" sldId="334"/>
            <ac:cxnSpMk id="8" creationId="{1C86CEB9-B452-49BD-E365-23921CA77A40}"/>
          </ac:cxnSpMkLst>
        </pc:cxnChg>
        <pc:cxnChg chg="add mod">
          <ac:chgData name="Vu Van Huy 20216931" userId="7f130476-8373-4483-b95b-359e3eb119a1" providerId="ADAL" clId="{F4323918-7CA1-406A-ABF9-78E71C8CA9B8}" dt="2024-01-07T14:11:35.693" v="9764" actId="1076"/>
          <ac:cxnSpMkLst>
            <pc:docMk/>
            <pc:sldMk cId="1238782458" sldId="334"/>
            <ac:cxnSpMk id="9" creationId="{F3971E1D-614E-84A0-87CC-58F10B5802B6}"/>
          </ac:cxnSpMkLst>
        </pc:cxnChg>
        <pc:cxnChg chg="add mod">
          <ac:chgData name="Vu Van Huy 20216931" userId="7f130476-8373-4483-b95b-359e3eb119a1" providerId="ADAL" clId="{F4323918-7CA1-406A-ABF9-78E71C8CA9B8}" dt="2024-01-07T14:11:39.725" v="9765" actId="14100"/>
          <ac:cxnSpMkLst>
            <pc:docMk/>
            <pc:sldMk cId="1238782458" sldId="334"/>
            <ac:cxnSpMk id="10" creationId="{7028C5B2-D8F0-F6A8-D04F-4E80DC93489F}"/>
          </ac:cxnSpMkLst>
        </pc:cxnChg>
        <pc:cxnChg chg="add mod">
          <ac:chgData name="Vu Van Huy 20216931" userId="7f130476-8373-4483-b95b-359e3eb119a1" providerId="ADAL" clId="{F4323918-7CA1-406A-ABF9-78E71C8CA9B8}" dt="2024-01-07T14:10:47.759" v="9755" actId="13822"/>
          <ac:cxnSpMkLst>
            <pc:docMk/>
            <pc:sldMk cId="1238782458" sldId="334"/>
            <ac:cxnSpMk id="19" creationId="{A539CBF6-BC77-6916-60E1-4A1154130E04}"/>
          </ac:cxnSpMkLst>
        </pc:cxnChg>
        <pc:cxnChg chg="add del mod">
          <ac:chgData name="Vu Van Huy 20216931" userId="7f130476-8373-4483-b95b-359e3eb119a1" providerId="ADAL" clId="{F4323918-7CA1-406A-ABF9-78E71C8CA9B8}" dt="2023-12-30T16:31:05.990" v="6340"/>
          <ac:cxnSpMkLst>
            <pc:docMk/>
            <pc:sldMk cId="1238782458" sldId="334"/>
            <ac:cxnSpMk id="22" creationId="{7204A100-1F12-CCA7-9AF4-5C87FE2FFEF3}"/>
          </ac:cxnSpMkLst>
        </pc:cxnChg>
        <pc:cxnChg chg="add mod">
          <ac:chgData name="Vu Van Huy 20216931" userId="7f130476-8373-4483-b95b-359e3eb119a1" providerId="ADAL" clId="{F4323918-7CA1-406A-ABF9-78E71C8CA9B8}" dt="2024-01-07T14:11:09.295" v="9761" actId="13822"/>
          <ac:cxnSpMkLst>
            <pc:docMk/>
            <pc:sldMk cId="1238782458" sldId="334"/>
            <ac:cxnSpMk id="23" creationId="{8F70DBE4-E48C-D48C-C21C-CBD058A900F8}"/>
          </ac:cxnSpMkLst>
        </pc:cxnChg>
      </pc:sldChg>
      <pc:sldChg chg="addSp delSp modSp new mod setBg">
        <pc:chgData name="Vu Van Huy 20216931" userId="7f130476-8373-4483-b95b-359e3eb119a1" providerId="ADAL" clId="{F4323918-7CA1-406A-ABF9-78E71C8CA9B8}" dt="2024-01-08T01:02:00.503" v="10001" actId="403"/>
        <pc:sldMkLst>
          <pc:docMk/>
          <pc:sldMk cId="3316083548" sldId="335"/>
        </pc:sldMkLst>
        <pc:spChg chg="mod">
          <ac:chgData name="Vu Van Huy 20216931" userId="7f130476-8373-4483-b95b-359e3eb119a1" providerId="ADAL" clId="{F4323918-7CA1-406A-ABF9-78E71C8CA9B8}" dt="2024-01-07T14:04:23.358" v="9735" actId="20577"/>
          <ac:spMkLst>
            <pc:docMk/>
            <pc:sldMk cId="3316083548" sldId="335"/>
            <ac:spMk id="2" creationId="{5A767703-DE90-29B7-E77A-7F8119BDE8F0}"/>
          </ac:spMkLst>
        </pc:spChg>
        <pc:spChg chg="add del mod">
          <ac:chgData name="Vu Van Huy 20216931" userId="7f130476-8373-4483-b95b-359e3eb119a1" providerId="ADAL" clId="{F4323918-7CA1-406A-ABF9-78E71C8CA9B8}" dt="2024-01-07T14:15:20.800" v="9794" actId="20577"/>
          <ac:spMkLst>
            <pc:docMk/>
            <pc:sldMk cId="3316083548" sldId="335"/>
            <ac:spMk id="3" creationId="{1C8B88B7-AFC8-F9A7-2E0F-5DA3E659327C}"/>
          </ac:spMkLst>
        </pc:spChg>
        <pc:spChg chg="add mod">
          <ac:chgData name="Vu Van Huy 20216931" userId="7f130476-8373-4483-b95b-359e3eb119a1" providerId="ADAL" clId="{F4323918-7CA1-406A-ABF9-78E71C8CA9B8}" dt="2024-01-07T14:04:25.638" v="9736"/>
          <ac:spMkLst>
            <pc:docMk/>
            <pc:sldMk cId="3316083548" sldId="335"/>
            <ac:spMk id="4" creationId="{C7F02D50-BF99-580E-9EAD-5B155FFE287D}"/>
          </ac:spMkLst>
        </pc:spChg>
        <pc:spChg chg="add mod">
          <ac:chgData name="Vu Van Huy 20216931" userId="7f130476-8373-4483-b95b-359e3eb119a1" providerId="ADAL" clId="{F4323918-7CA1-406A-ABF9-78E71C8CA9B8}" dt="2024-01-08T01:02:00.503" v="10001" actId="403"/>
          <ac:spMkLst>
            <pc:docMk/>
            <pc:sldMk cId="3316083548" sldId="335"/>
            <ac:spMk id="5" creationId="{32783052-18BF-49E6-D6A1-154D02DC4087}"/>
          </ac:spMkLst>
        </pc:spChg>
        <pc:spChg chg="add del">
          <ac:chgData name="Vu Van Huy 20216931" userId="7f130476-8373-4483-b95b-359e3eb119a1" providerId="ADAL" clId="{F4323918-7CA1-406A-ABF9-78E71C8CA9B8}" dt="2024-01-02T03:31:50.947" v="6882" actId="26606"/>
          <ac:spMkLst>
            <pc:docMk/>
            <pc:sldMk cId="3316083548" sldId="335"/>
            <ac:spMk id="2055" creationId="{C73BBEEF-B456-4A39-B44B-5A53E698A15D}"/>
          </ac:spMkLst>
        </pc:spChg>
        <pc:spChg chg="add del">
          <ac:chgData name="Vu Van Huy 20216931" userId="7f130476-8373-4483-b95b-359e3eb119a1" providerId="ADAL" clId="{F4323918-7CA1-406A-ABF9-78E71C8CA9B8}" dt="2024-01-02T03:31:50.947" v="6882" actId="26606"/>
          <ac:spMkLst>
            <pc:docMk/>
            <pc:sldMk cId="3316083548" sldId="335"/>
            <ac:spMk id="2057" creationId="{13A48C6C-3CC4-4EE5-A773-EC1EB7F59CD4}"/>
          </ac:spMkLst>
        </pc:spChg>
        <pc:spChg chg="add del">
          <ac:chgData name="Vu Van Huy 20216931" userId="7f130476-8373-4483-b95b-359e3eb119a1" providerId="ADAL" clId="{F4323918-7CA1-406A-ABF9-78E71C8CA9B8}" dt="2024-01-02T03:31:50.947" v="6882" actId="26606"/>
          <ac:spMkLst>
            <pc:docMk/>
            <pc:sldMk cId="3316083548" sldId="335"/>
            <ac:spMk id="2059" creationId="{F489C2E0-4895-4B72-85EA-7EE9FAFFDC7E}"/>
          </ac:spMkLst>
        </pc:spChg>
        <pc:spChg chg="add del">
          <ac:chgData name="Vu Van Huy 20216931" userId="7f130476-8373-4483-b95b-359e3eb119a1" providerId="ADAL" clId="{F4323918-7CA1-406A-ABF9-78E71C8CA9B8}" dt="2024-01-02T03:31:50.942" v="6881" actId="26606"/>
          <ac:spMkLst>
            <pc:docMk/>
            <pc:sldMk cId="3316083548" sldId="335"/>
            <ac:spMk id="2064" creationId="{E91DC736-0EF8-4F87-9146-EBF1D2EE4D3D}"/>
          </ac:spMkLst>
        </pc:spChg>
        <pc:spChg chg="add del">
          <ac:chgData name="Vu Van Huy 20216931" userId="7f130476-8373-4483-b95b-359e3eb119a1" providerId="ADAL" clId="{F4323918-7CA1-406A-ABF9-78E71C8CA9B8}" dt="2024-01-02T03:31:50.942" v="6881" actId="26606"/>
          <ac:spMkLst>
            <pc:docMk/>
            <pc:sldMk cId="3316083548" sldId="335"/>
            <ac:spMk id="2066" creationId="{097CD68E-23E3-4007-8847-CD0944C4F7BE}"/>
          </ac:spMkLst>
        </pc:spChg>
        <pc:spChg chg="add del">
          <ac:chgData name="Vu Van Huy 20216931" userId="7f130476-8373-4483-b95b-359e3eb119a1" providerId="ADAL" clId="{F4323918-7CA1-406A-ABF9-78E71C8CA9B8}" dt="2024-01-02T03:31:50.942" v="6881" actId="26606"/>
          <ac:spMkLst>
            <pc:docMk/>
            <pc:sldMk cId="3316083548" sldId="335"/>
            <ac:spMk id="2068" creationId="{AF2F604E-43BE-4DC3-B983-E071523364F8}"/>
          </ac:spMkLst>
        </pc:spChg>
        <pc:spChg chg="add del">
          <ac:chgData name="Vu Van Huy 20216931" userId="7f130476-8373-4483-b95b-359e3eb119a1" providerId="ADAL" clId="{F4323918-7CA1-406A-ABF9-78E71C8CA9B8}" dt="2024-01-02T03:31:50.942" v="6881" actId="26606"/>
          <ac:spMkLst>
            <pc:docMk/>
            <pc:sldMk cId="3316083548" sldId="335"/>
            <ac:spMk id="2070" creationId="{08C9B587-E65E-4B52-B37C-ABEBB6E87928}"/>
          </ac:spMkLst>
        </pc:spChg>
        <pc:spChg chg="add del">
          <ac:chgData name="Vu Van Huy 20216931" userId="7f130476-8373-4483-b95b-359e3eb119a1" providerId="ADAL" clId="{F4323918-7CA1-406A-ABF9-78E71C8CA9B8}" dt="2024-01-02T03:32:41.297" v="6905" actId="26606"/>
          <ac:spMkLst>
            <pc:docMk/>
            <pc:sldMk cId="3316083548" sldId="335"/>
            <ac:spMk id="2072" creationId="{18EEE165-BC21-B37E-CF1E-0E1E2D138397}"/>
          </ac:spMkLst>
        </pc:spChg>
        <pc:spChg chg="add del">
          <ac:chgData name="Vu Van Huy 20216931" userId="7f130476-8373-4483-b95b-359e3eb119a1" providerId="ADAL" clId="{F4323918-7CA1-406A-ABF9-78E71C8CA9B8}" dt="2024-01-02T03:32:41.297" v="6905" actId="26606"/>
          <ac:spMkLst>
            <pc:docMk/>
            <pc:sldMk cId="3316083548" sldId="335"/>
            <ac:spMk id="2073" creationId="{13A48C6C-3CC4-4EE5-A773-EC1EB7F59CD4}"/>
          </ac:spMkLst>
        </pc:spChg>
        <pc:spChg chg="add del">
          <ac:chgData name="Vu Van Huy 20216931" userId="7f130476-8373-4483-b95b-359e3eb119a1" providerId="ADAL" clId="{F4323918-7CA1-406A-ABF9-78E71C8CA9B8}" dt="2024-01-02T03:33:17.686" v="6909" actId="26606"/>
          <ac:spMkLst>
            <pc:docMk/>
            <pc:sldMk cId="3316083548" sldId="335"/>
            <ac:spMk id="2078" creationId="{2B577FF9-3543-4875-815D-3D87BD8A2002}"/>
          </ac:spMkLst>
        </pc:spChg>
        <pc:spChg chg="add del">
          <ac:chgData name="Vu Van Huy 20216931" userId="7f130476-8373-4483-b95b-359e3eb119a1" providerId="ADAL" clId="{F4323918-7CA1-406A-ABF9-78E71C8CA9B8}" dt="2024-01-02T03:33:17.686" v="6909" actId="26606"/>
          <ac:spMkLst>
            <pc:docMk/>
            <pc:sldMk cId="3316083548" sldId="335"/>
            <ac:spMk id="2080" creationId="{F5569EEC-E12F-4856-B407-02B2813A4AA5}"/>
          </ac:spMkLst>
        </pc:spChg>
        <pc:spChg chg="add del">
          <ac:chgData name="Vu Van Huy 20216931" userId="7f130476-8373-4483-b95b-359e3eb119a1" providerId="ADAL" clId="{F4323918-7CA1-406A-ABF9-78E71C8CA9B8}" dt="2024-01-02T03:33:17.686" v="6909" actId="26606"/>
          <ac:spMkLst>
            <pc:docMk/>
            <pc:sldMk cId="3316083548" sldId="335"/>
            <ac:spMk id="2082" creationId="{CF860788-3A6A-45A3-B3F1-06F159665603}"/>
          </ac:spMkLst>
        </pc:spChg>
        <pc:spChg chg="add del">
          <ac:chgData name="Vu Van Huy 20216931" userId="7f130476-8373-4483-b95b-359e3eb119a1" providerId="ADAL" clId="{F4323918-7CA1-406A-ABF9-78E71C8CA9B8}" dt="2024-01-02T03:33:17.686" v="6909" actId="26606"/>
          <ac:spMkLst>
            <pc:docMk/>
            <pc:sldMk cId="3316083548" sldId="335"/>
            <ac:spMk id="2084" creationId="{DF1E3393-B852-4883-B778-ED3525112942}"/>
          </ac:spMkLst>
        </pc:spChg>
        <pc:spChg chg="add del">
          <ac:chgData name="Vu Van Huy 20216931" userId="7f130476-8373-4483-b95b-359e3eb119a1" providerId="ADAL" clId="{F4323918-7CA1-406A-ABF9-78E71C8CA9B8}" dt="2024-01-02T03:33:17.686" v="6909" actId="26606"/>
          <ac:spMkLst>
            <pc:docMk/>
            <pc:sldMk cId="3316083548" sldId="335"/>
            <ac:spMk id="2086" creationId="{39853D09-4205-4CC7-83EB-288E886AC9E4}"/>
          </ac:spMkLst>
        </pc:spChg>
        <pc:spChg chg="add del">
          <ac:chgData name="Vu Van Huy 20216931" userId="7f130476-8373-4483-b95b-359e3eb119a1" providerId="ADAL" clId="{F4323918-7CA1-406A-ABF9-78E71C8CA9B8}" dt="2024-01-02T03:33:17.686" v="6909" actId="26606"/>
          <ac:spMkLst>
            <pc:docMk/>
            <pc:sldMk cId="3316083548" sldId="335"/>
            <ac:spMk id="2088" creationId="{0D040B79-3E73-4A31-840D-D6B9C9FDFC46}"/>
          </ac:spMkLst>
        </pc:spChg>
        <pc:spChg chg="add del">
          <ac:chgData name="Vu Van Huy 20216931" userId="7f130476-8373-4483-b95b-359e3eb119a1" providerId="ADAL" clId="{F4323918-7CA1-406A-ABF9-78E71C8CA9B8}" dt="2024-01-02T03:33:17.686" v="6909" actId="26606"/>
          <ac:spMkLst>
            <pc:docMk/>
            <pc:sldMk cId="3316083548" sldId="335"/>
            <ac:spMk id="2090" creationId="{156C6AE5-3F8B-42AC-9EA4-1B686A11E93F}"/>
          </ac:spMkLst>
        </pc:spChg>
        <pc:spChg chg="add">
          <ac:chgData name="Vu Van Huy 20216931" userId="7f130476-8373-4483-b95b-359e3eb119a1" providerId="ADAL" clId="{F4323918-7CA1-406A-ABF9-78E71C8CA9B8}" dt="2024-01-02T03:33:17.686" v="6909" actId="26606"/>
          <ac:spMkLst>
            <pc:docMk/>
            <pc:sldMk cId="3316083548" sldId="335"/>
            <ac:spMk id="2100" creationId="{06DA9DF9-31F7-4056-B42E-878CC92417B8}"/>
          </ac:spMkLst>
        </pc:spChg>
        <pc:grpChg chg="add del">
          <ac:chgData name="Vu Van Huy 20216931" userId="7f130476-8373-4483-b95b-359e3eb119a1" providerId="ADAL" clId="{F4323918-7CA1-406A-ABF9-78E71C8CA9B8}" dt="2024-01-02T03:33:17.682" v="6908" actId="26606"/>
          <ac:grpSpMkLst>
            <pc:docMk/>
            <pc:sldMk cId="3316083548" sldId="335"/>
            <ac:grpSpMk id="2095" creationId="{2B33CDD2-C0CB-D8AD-886D-0ABC95A02B71}"/>
          </ac:grpSpMkLst>
        </pc:grpChg>
        <pc:graphicFrameChg chg="add del">
          <ac:chgData name="Vu Van Huy 20216931" userId="7f130476-8373-4483-b95b-359e3eb119a1" providerId="ADAL" clId="{F4323918-7CA1-406A-ABF9-78E71C8CA9B8}" dt="2024-01-07T14:05:02.183" v="9740" actId="26606"/>
          <ac:graphicFrameMkLst>
            <pc:docMk/>
            <pc:sldMk cId="3316083548" sldId="335"/>
            <ac:graphicFrameMk id="2102" creationId="{6091C805-0819-01B5-086D-E25F62F06503}"/>
          </ac:graphicFrameMkLst>
        </pc:graphicFrameChg>
        <pc:picChg chg="add mod">
          <ac:chgData name="Vu Van Huy 20216931" userId="7f130476-8373-4483-b95b-359e3eb119a1" providerId="ADAL" clId="{F4323918-7CA1-406A-ABF9-78E71C8CA9B8}" dt="2024-01-07T14:04:25.638" v="9736"/>
          <ac:picMkLst>
            <pc:docMk/>
            <pc:sldMk cId="3316083548" sldId="335"/>
            <ac:picMk id="6" creationId="{72CFFEC0-78F1-0CED-BACC-B2D0C75B89AD}"/>
          </ac:picMkLst>
        </pc:picChg>
        <pc:picChg chg="add mod ord">
          <ac:chgData name="Vu Van Huy 20216931" userId="7f130476-8373-4483-b95b-359e3eb119a1" providerId="ADAL" clId="{F4323918-7CA1-406A-ABF9-78E71C8CA9B8}" dt="2024-01-07T14:04:32.364" v="9738" actId="14100"/>
          <ac:picMkLst>
            <pc:docMk/>
            <pc:sldMk cId="3316083548" sldId="335"/>
            <ac:picMk id="2050" creationId="{5C5D0AB5-2E61-4F06-2BE4-475EA0C65328}"/>
          </ac:picMkLst>
        </pc:picChg>
      </pc:sldChg>
      <pc:sldChg chg="addSp delSp modSp add mod setBg">
        <pc:chgData name="Vu Van Huy 20216931" userId="7f130476-8373-4483-b95b-359e3eb119a1" providerId="ADAL" clId="{F4323918-7CA1-406A-ABF9-78E71C8CA9B8}" dt="2024-01-08T01:02:07.791" v="10002" actId="403"/>
        <pc:sldMkLst>
          <pc:docMk/>
          <pc:sldMk cId="4247573514" sldId="336"/>
        </pc:sldMkLst>
        <pc:spChg chg="mod">
          <ac:chgData name="Vu Van Huy 20216931" userId="7f130476-8373-4483-b95b-359e3eb119a1" providerId="ADAL" clId="{F4323918-7CA1-406A-ABF9-78E71C8CA9B8}" dt="2024-01-07T14:18:43.124" v="9851" actId="113"/>
          <ac:spMkLst>
            <pc:docMk/>
            <pc:sldMk cId="4247573514" sldId="336"/>
            <ac:spMk id="2" creationId="{5A767703-DE90-29B7-E77A-7F8119BDE8F0}"/>
          </ac:spMkLst>
        </pc:spChg>
        <pc:spChg chg="mod">
          <ac:chgData name="Vu Van Huy 20216931" userId="7f130476-8373-4483-b95b-359e3eb119a1" providerId="ADAL" clId="{F4323918-7CA1-406A-ABF9-78E71C8CA9B8}" dt="2024-01-07T14:16:18.877" v="9824" actId="20577"/>
          <ac:spMkLst>
            <pc:docMk/>
            <pc:sldMk cId="4247573514" sldId="336"/>
            <ac:spMk id="3" creationId="{1C8B88B7-AFC8-F9A7-2E0F-5DA3E659327C}"/>
          </ac:spMkLst>
        </pc:spChg>
        <pc:spChg chg="add del">
          <ac:chgData name="Vu Van Huy 20216931" userId="7f130476-8373-4483-b95b-359e3eb119a1" providerId="ADAL" clId="{F4323918-7CA1-406A-ABF9-78E71C8CA9B8}" dt="2024-01-07T14:00:50.476" v="9709" actId="22"/>
          <ac:spMkLst>
            <pc:docMk/>
            <pc:sldMk cId="4247573514" sldId="336"/>
            <ac:spMk id="5" creationId="{094B5527-FD1B-BAFC-38FB-F35B1CB676CD}"/>
          </ac:spMkLst>
        </pc:spChg>
        <pc:spChg chg="add del mod">
          <ac:chgData name="Vu Van Huy 20216931" userId="7f130476-8373-4483-b95b-359e3eb119a1" providerId="ADAL" clId="{F4323918-7CA1-406A-ABF9-78E71C8CA9B8}" dt="2024-01-07T14:02:29.309" v="9711"/>
          <ac:spMkLst>
            <pc:docMk/>
            <pc:sldMk cId="4247573514" sldId="336"/>
            <ac:spMk id="6" creationId="{7B557A90-9925-E626-6050-B7C0758E2F53}"/>
          </ac:spMkLst>
        </pc:spChg>
        <pc:spChg chg="add mod">
          <ac:chgData name="Vu Van Huy 20216931" userId="7f130476-8373-4483-b95b-359e3eb119a1" providerId="ADAL" clId="{F4323918-7CA1-406A-ABF9-78E71C8CA9B8}" dt="2024-01-07T14:02:36.076" v="9712"/>
          <ac:spMkLst>
            <pc:docMk/>
            <pc:sldMk cId="4247573514" sldId="336"/>
            <ac:spMk id="8" creationId="{C8843C15-2D11-E4BE-DD5E-1B82D4F12DCA}"/>
          </ac:spMkLst>
        </pc:spChg>
        <pc:spChg chg="add mod">
          <ac:chgData name="Vu Van Huy 20216931" userId="7f130476-8373-4483-b95b-359e3eb119a1" providerId="ADAL" clId="{F4323918-7CA1-406A-ABF9-78E71C8CA9B8}" dt="2024-01-08T01:02:07.791" v="10002" actId="403"/>
          <ac:spMkLst>
            <pc:docMk/>
            <pc:sldMk cId="4247573514" sldId="336"/>
            <ac:spMk id="9" creationId="{68D97DFE-EDF4-8083-31A6-3A814CE228BC}"/>
          </ac:spMkLst>
        </pc:spChg>
        <pc:spChg chg="add del mod">
          <ac:chgData name="Vu Van Huy 20216931" userId="7f130476-8373-4483-b95b-359e3eb119a1" providerId="ADAL" clId="{F4323918-7CA1-406A-ABF9-78E71C8CA9B8}" dt="2024-01-07T14:18:31.598" v="9849"/>
          <ac:spMkLst>
            <pc:docMk/>
            <pc:sldMk cId="4247573514" sldId="336"/>
            <ac:spMk id="12" creationId="{F67CC139-4388-954E-593A-90DFCB5132FD}"/>
          </ac:spMkLst>
        </pc:spChg>
        <pc:spChg chg="add del mod">
          <ac:chgData name="Vu Van Huy 20216931" userId="7f130476-8373-4483-b95b-359e3eb119a1" providerId="ADAL" clId="{F4323918-7CA1-406A-ABF9-78E71C8CA9B8}" dt="2024-01-07T14:18:31.598" v="9849"/>
          <ac:spMkLst>
            <pc:docMk/>
            <pc:sldMk cId="4247573514" sldId="336"/>
            <ac:spMk id="13" creationId="{A2C4C046-1E45-EB5A-7E38-F3C4B1213703}"/>
          </ac:spMkLst>
        </pc:spChg>
        <pc:grpChg chg="add del">
          <ac:chgData name="Vu Van Huy 20216931" userId="7f130476-8373-4483-b95b-359e3eb119a1" providerId="ADAL" clId="{F4323918-7CA1-406A-ABF9-78E71C8CA9B8}" dt="2024-01-02T03:37:34.855" v="6939" actId="26606"/>
          <ac:grpSpMkLst>
            <pc:docMk/>
            <pc:sldMk cId="4247573514" sldId="336"/>
            <ac:grpSpMk id="3079" creationId="{71E4E172-1EA7-E251-8265-AD4D67315470}"/>
          </ac:grpSpMkLst>
        </pc:grpChg>
        <pc:grpChg chg="add">
          <ac:chgData name="Vu Van Huy 20216931" userId="7f130476-8373-4483-b95b-359e3eb119a1" providerId="ADAL" clId="{F4323918-7CA1-406A-ABF9-78E71C8CA9B8}" dt="2024-01-02T03:37:34.855" v="6939" actId="26606"/>
          <ac:grpSpMkLst>
            <pc:docMk/>
            <pc:sldMk cId="4247573514" sldId="336"/>
            <ac:grpSpMk id="3086" creationId="{71E4E172-1EA7-E251-8265-AD4D67315470}"/>
          </ac:grpSpMkLst>
        </pc:grpChg>
        <pc:picChg chg="add del mod">
          <ac:chgData name="Vu Van Huy 20216931" userId="7f130476-8373-4483-b95b-359e3eb119a1" providerId="ADAL" clId="{F4323918-7CA1-406A-ABF9-78E71C8CA9B8}" dt="2024-01-07T14:02:29.309" v="9711"/>
          <ac:picMkLst>
            <pc:docMk/>
            <pc:sldMk cId="4247573514" sldId="336"/>
            <ac:picMk id="7" creationId="{1F7D073F-33F6-2D04-5710-B3641B400153}"/>
          </ac:picMkLst>
        </pc:picChg>
        <pc:picChg chg="add mod">
          <ac:chgData name="Vu Van Huy 20216931" userId="7f130476-8373-4483-b95b-359e3eb119a1" providerId="ADAL" clId="{F4323918-7CA1-406A-ABF9-78E71C8CA9B8}" dt="2024-01-07T14:02:36.076" v="9712"/>
          <ac:picMkLst>
            <pc:docMk/>
            <pc:sldMk cId="4247573514" sldId="336"/>
            <ac:picMk id="10" creationId="{792146BB-AD51-333C-FB1B-159809856663}"/>
          </ac:picMkLst>
        </pc:picChg>
        <pc:picChg chg="add del mod">
          <ac:chgData name="Vu Van Huy 20216931" userId="7f130476-8373-4483-b95b-359e3eb119a1" providerId="ADAL" clId="{F4323918-7CA1-406A-ABF9-78E71C8CA9B8}" dt="2024-01-07T14:18:31.598" v="9849"/>
          <ac:picMkLst>
            <pc:docMk/>
            <pc:sldMk cId="4247573514" sldId="336"/>
            <ac:picMk id="14" creationId="{300A9DAC-2C1B-5354-A286-27EFF00E81CF}"/>
          </ac:picMkLst>
        </pc:picChg>
        <pc:picChg chg="add mod">
          <ac:chgData name="Vu Van Huy 20216931" userId="7f130476-8373-4483-b95b-359e3eb119a1" providerId="ADAL" clId="{F4323918-7CA1-406A-ABF9-78E71C8CA9B8}" dt="2024-01-07T14:02:43.820" v="9713" actId="1076"/>
          <ac:picMkLst>
            <pc:docMk/>
            <pc:sldMk cId="4247573514" sldId="336"/>
            <ac:picMk id="3074" creationId="{1B885A4B-AA0F-946F-D52B-E0171528913A}"/>
          </ac:picMkLst>
        </pc:picChg>
      </pc:sldChg>
      <pc:sldChg chg="addSp modSp add mod ord">
        <pc:chgData name="Vu Van Huy 20216931" userId="7f130476-8373-4483-b95b-359e3eb119a1" providerId="ADAL" clId="{F4323918-7CA1-406A-ABF9-78E71C8CA9B8}" dt="2024-01-08T07:47:31.177" v="10031"/>
        <pc:sldMkLst>
          <pc:docMk/>
          <pc:sldMk cId="1870144581" sldId="337"/>
        </pc:sldMkLst>
        <pc:spChg chg="mod">
          <ac:chgData name="Vu Van Huy 20216931" userId="7f130476-8373-4483-b95b-359e3eb119a1" providerId="ADAL" clId="{F4323918-7CA1-406A-ABF9-78E71C8CA9B8}" dt="2024-01-07T14:03:39.838" v="9730" actId="20577"/>
          <ac:spMkLst>
            <pc:docMk/>
            <pc:sldMk cId="1870144581" sldId="337"/>
            <ac:spMk id="2" creationId="{5A767703-DE90-29B7-E77A-7F8119BDE8F0}"/>
          </ac:spMkLst>
        </pc:spChg>
        <pc:spChg chg="mod">
          <ac:chgData name="Vu Van Huy 20216931" userId="7f130476-8373-4483-b95b-359e3eb119a1" providerId="ADAL" clId="{F4323918-7CA1-406A-ABF9-78E71C8CA9B8}" dt="2024-01-07T15:01:11.428" v="9967" actId="20577"/>
          <ac:spMkLst>
            <pc:docMk/>
            <pc:sldMk cId="1870144581" sldId="337"/>
            <ac:spMk id="3" creationId="{1C8B88B7-AFC8-F9A7-2E0F-5DA3E659327C}"/>
          </ac:spMkLst>
        </pc:spChg>
        <pc:spChg chg="add mod">
          <ac:chgData name="Vu Van Huy 20216931" userId="7f130476-8373-4483-b95b-359e3eb119a1" providerId="ADAL" clId="{F4323918-7CA1-406A-ABF9-78E71C8CA9B8}" dt="2024-01-07T14:03:17.526" v="9727"/>
          <ac:spMkLst>
            <pc:docMk/>
            <pc:sldMk cId="1870144581" sldId="337"/>
            <ac:spMk id="4" creationId="{738449FE-C3DC-AF5C-7A2A-062D3301AF93}"/>
          </ac:spMkLst>
        </pc:spChg>
        <pc:spChg chg="add mod">
          <ac:chgData name="Vu Van Huy 20216931" userId="7f130476-8373-4483-b95b-359e3eb119a1" providerId="ADAL" clId="{F4323918-7CA1-406A-ABF9-78E71C8CA9B8}" dt="2024-01-08T01:02:12.069" v="10003" actId="403"/>
          <ac:spMkLst>
            <pc:docMk/>
            <pc:sldMk cId="1870144581" sldId="337"/>
            <ac:spMk id="5" creationId="{F03CA29C-230C-B504-D2B4-BCC1DE6B8137}"/>
          </ac:spMkLst>
        </pc:spChg>
        <pc:picChg chg="add mod">
          <ac:chgData name="Vu Van Huy 20216931" userId="7f130476-8373-4483-b95b-359e3eb119a1" providerId="ADAL" clId="{F4323918-7CA1-406A-ABF9-78E71C8CA9B8}" dt="2024-01-07T14:03:17.526" v="9727"/>
          <ac:picMkLst>
            <pc:docMk/>
            <pc:sldMk cId="1870144581" sldId="337"/>
            <ac:picMk id="6" creationId="{AB298B09-0F0F-9CBF-5541-1EE05D1CB62D}"/>
          </ac:picMkLst>
        </pc:picChg>
      </pc:sldChg>
      <pc:sldChg chg="new del">
        <pc:chgData name="Vu Van Huy 20216931" userId="7f130476-8373-4483-b95b-359e3eb119a1" providerId="ADAL" clId="{F4323918-7CA1-406A-ABF9-78E71C8CA9B8}" dt="2024-01-06T13:49:59.145" v="8630" actId="47"/>
        <pc:sldMkLst>
          <pc:docMk/>
          <pc:sldMk cId="1676283294" sldId="338"/>
        </pc:sldMkLst>
      </pc:sldChg>
      <pc:sldChg chg="addSp delSp modSp new">
        <pc:chgData name="Vu Van Huy 20216931" userId="7f130476-8373-4483-b95b-359e3eb119a1" providerId="ADAL" clId="{F4323918-7CA1-406A-ABF9-78E71C8CA9B8}" dt="2024-01-02T03:28:11.323" v="6870" actId="14100"/>
        <pc:sldMkLst>
          <pc:docMk/>
          <pc:sldMk cId="2875046596" sldId="339"/>
        </pc:sldMkLst>
        <pc:spChg chg="add del mod">
          <ac:chgData name="Vu Van Huy 20216931" userId="7f130476-8373-4483-b95b-359e3eb119a1" providerId="ADAL" clId="{F4323918-7CA1-406A-ABF9-78E71C8CA9B8}" dt="2024-01-02T03:28:11.323" v="6870" actId="14100"/>
          <ac:spMkLst>
            <pc:docMk/>
            <pc:sldMk cId="2875046596" sldId="339"/>
            <ac:spMk id="2" creationId="{C33D49E2-EE13-1D1E-8CA0-8365D13C9DA5}"/>
          </ac:spMkLst>
        </pc:spChg>
        <pc:picChg chg="add del mod">
          <ac:chgData name="Vu Van Huy 20216931" userId="7f130476-8373-4483-b95b-359e3eb119a1" providerId="ADAL" clId="{F4323918-7CA1-406A-ABF9-78E71C8CA9B8}" dt="2024-01-02T03:28:11.323" v="6870" actId="14100"/>
          <ac:picMkLst>
            <pc:docMk/>
            <pc:sldMk cId="2875046596" sldId="339"/>
            <ac:picMk id="1026" creationId="{9F9BDB55-F852-8B10-639F-49FAE4CB2274}"/>
          </ac:picMkLst>
        </pc:picChg>
      </pc:sldChg>
      <pc:sldChg chg="new del">
        <pc:chgData name="Vu Van Huy 20216931" userId="7f130476-8373-4483-b95b-359e3eb119a1" providerId="ADAL" clId="{F4323918-7CA1-406A-ABF9-78E71C8CA9B8}" dt="2024-01-06T13:50:05.916" v="8631" actId="47"/>
        <pc:sldMkLst>
          <pc:docMk/>
          <pc:sldMk cId="3908135871" sldId="340"/>
        </pc:sldMkLst>
      </pc:sldChg>
      <pc:sldChg chg="addSp delSp modSp new mod">
        <pc:chgData name="Vu Van Huy 20216931" userId="7f130476-8373-4483-b95b-359e3eb119a1" providerId="ADAL" clId="{F4323918-7CA1-406A-ABF9-78E71C8CA9B8}" dt="2024-01-08T01:01:34.026" v="9996" actId="403"/>
        <pc:sldMkLst>
          <pc:docMk/>
          <pc:sldMk cId="1301176197" sldId="341"/>
        </pc:sldMkLst>
        <pc:spChg chg="mod">
          <ac:chgData name="Vu Van Huy 20216931" userId="7f130476-8373-4483-b95b-359e3eb119a1" providerId="ADAL" clId="{F4323918-7CA1-406A-ABF9-78E71C8CA9B8}" dt="2024-01-07T14:31:18.377" v="9885" actId="1076"/>
          <ac:spMkLst>
            <pc:docMk/>
            <pc:sldMk cId="1301176197" sldId="341"/>
            <ac:spMk id="2" creationId="{C96A4658-5055-EC8C-3BDA-7D6753737D3B}"/>
          </ac:spMkLst>
        </pc:spChg>
        <pc:spChg chg="add del mod">
          <ac:chgData name="Vu Van Huy 20216931" userId="7f130476-8373-4483-b95b-359e3eb119a1" providerId="ADAL" clId="{F4323918-7CA1-406A-ABF9-78E71C8CA9B8}" dt="2024-01-07T14:58:06.823" v="9952" actId="14100"/>
          <ac:spMkLst>
            <pc:docMk/>
            <pc:sldMk cId="1301176197" sldId="341"/>
            <ac:spMk id="3" creationId="{14AA208A-DD3F-B135-32E5-52717CA91825}"/>
          </ac:spMkLst>
        </pc:spChg>
        <pc:spChg chg="add mod">
          <ac:chgData name="Vu Van Huy 20216931" userId="7f130476-8373-4483-b95b-359e3eb119a1" providerId="ADAL" clId="{F4323918-7CA1-406A-ABF9-78E71C8CA9B8}" dt="2024-01-07T14:58:12.922" v="9954" actId="1076"/>
          <ac:spMkLst>
            <pc:docMk/>
            <pc:sldMk cId="1301176197" sldId="341"/>
            <ac:spMk id="4" creationId="{4BE153CB-B92F-94AE-4524-271F1ACA97B4}"/>
          </ac:spMkLst>
        </pc:spChg>
        <pc:spChg chg="add mod">
          <ac:chgData name="Vu Van Huy 20216931" userId="7f130476-8373-4483-b95b-359e3eb119a1" providerId="ADAL" clId="{F4323918-7CA1-406A-ABF9-78E71C8CA9B8}" dt="2024-01-07T13:56:18.177" v="9564"/>
          <ac:spMkLst>
            <pc:docMk/>
            <pc:sldMk cId="1301176197" sldId="341"/>
            <ac:spMk id="5" creationId="{F74FEE7B-21C0-2DB4-82B8-260C36AC3492}"/>
          </ac:spMkLst>
        </pc:spChg>
        <pc:spChg chg="add mod">
          <ac:chgData name="Vu Van Huy 20216931" userId="7f130476-8373-4483-b95b-359e3eb119a1" providerId="ADAL" clId="{F4323918-7CA1-406A-ABF9-78E71C8CA9B8}" dt="2024-01-08T01:01:34.026" v="9996" actId="403"/>
          <ac:spMkLst>
            <pc:docMk/>
            <pc:sldMk cId="1301176197" sldId="341"/>
            <ac:spMk id="6" creationId="{2E47D11F-FECE-2E8A-E44E-57353A3C189C}"/>
          </ac:spMkLst>
        </pc:spChg>
        <pc:picChg chg="add mod">
          <ac:chgData name="Vu Van Huy 20216931" userId="7f130476-8373-4483-b95b-359e3eb119a1" providerId="ADAL" clId="{F4323918-7CA1-406A-ABF9-78E71C8CA9B8}" dt="2024-01-07T13:56:18.177" v="9564"/>
          <ac:picMkLst>
            <pc:docMk/>
            <pc:sldMk cId="1301176197" sldId="341"/>
            <ac:picMk id="7" creationId="{BA01AE27-6305-5C3B-486D-963CD3EB0F7A}"/>
          </ac:picMkLst>
        </pc:picChg>
      </pc:sldChg>
      <pc:sldChg chg="addSp modSp new mod">
        <pc:chgData name="Vu Van Huy 20216931" userId="7f130476-8373-4483-b95b-359e3eb119a1" providerId="ADAL" clId="{F4323918-7CA1-406A-ABF9-78E71C8CA9B8}" dt="2024-01-08T01:01:40.857" v="9997" actId="403"/>
        <pc:sldMkLst>
          <pc:docMk/>
          <pc:sldMk cId="3905498386" sldId="342"/>
        </pc:sldMkLst>
        <pc:spChg chg="mod">
          <ac:chgData name="Vu Van Huy 20216931" userId="7f130476-8373-4483-b95b-359e3eb119a1" providerId="ADAL" clId="{F4323918-7CA1-406A-ABF9-78E71C8CA9B8}" dt="2024-01-07T14:23:41.698" v="9870" actId="120"/>
          <ac:spMkLst>
            <pc:docMk/>
            <pc:sldMk cId="3905498386" sldId="342"/>
            <ac:spMk id="2" creationId="{F351F2F0-CE78-59DD-B3E0-E05F0A7729CA}"/>
          </ac:spMkLst>
        </pc:spChg>
        <pc:spChg chg="mod">
          <ac:chgData name="Vu Van Huy 20216931" userId="7f130476-8373-4483-b95b-359e3eb119a1" providerId="ADAL" clId="{F4323918-7CA1-406A-ABF9-78E71C8CA9B8}" dt="2024-01-07T14:21:13.979" v="9857" actId="1076"/>
          <ac:spMkLst>
            <pc:docMk/>
            <pc:sldMk cId="3905498386" sldId="342"/>
            <ac:spMk id="3" creationId="{082740CA-04B1-1D98-2DEF-0702C04F0C79}"/>
          </ac:spMkLst>
        </pc:spChg>
        <pc:spChg chg="add mod">
          <ac:chgData name="Vu Van Huy 20216931" userId="7f130476-8373-4483-b95b-359e3eb119a1" providerId="ADAL" clId="{F4323918-7CA1-406A-ABF9-78E71C8CA9B8}" dt="2024-01-07T14:21:24.518" v="9858" actId="1076"/>
          <ac:spMkLst>
            <pc:docMk/>
            <pc:sldMk cId="3905498386" sldId="342"/>
            <ac:spMk id="4" creationId="{C42C7364-168B-2DEE-CC8F-C50FEAFD5DDB}"/>
          </ac:spMkLst>
        </pc:spChg>
        <pc:spChg chg="add mod">
          <ac:chgData name="Vu Van Huy 20216931" userId="7f130476-8373-4483-b95b-359e3eb119a1" providerId="ADAL" clId="{F4323918-7CA1-406A-ABF9-78E71C8CA9B8}" dt="2024-01-07T14:21:24.518" v="9858" actId="1076"/>
          <ac:spMkLst>
            <pc:docMk/>
            <pc:sldMk cId="3905498386" sldId="342"/>
            <ac:spMk id="5" creationId="{C31FBE31-1203-9B02-6EC0-C869E3E225F4}"/>
          </ac:spMkLst>
        </pc:spChg>
        <pc:spChg chg="add mod">
          <ac:chgData name="Vu Van Huy 20216931" userId="7f130476-8373-4483-b95b-359e3eb119a1" providerId="ADAL" clId="{F4323918-7CA1-406A-ABF9-78E71C8CA9B8}" dt="2024-01-07T14:21:24.518" v="9858" actId="1076"/>
          <ac:spMkLst>
            <pc:docMk/>
            <pc:sldMk cId="3905498386" sldId="342"/>
            <ac:spMk id="6" creationId="{DE451EC2-522D-14E6-2A2C-B00B1B740641}"/>
          </ac:spMkLst>
        </pc:spChg>
        <pc:spChg chg="add mod">
          <ac:chgData name="Vu Van Huy 20216931" userId="7f130476-8373-4483-b95b-359e3eb119a1" providerId="ADAL" clId="{F4323918-7CA1-406A-ABF9-78E71C8CA9B8}" dt="2024-01-07T13:56:36.421" v="9568"/>
          <ac:spMkLst>
            <pc:docMk/>
            <pc:sldMk cId="3905498386" sldId="342"/>
            <ac:spMk id="7" creationId="{A6AB959A-8047-3DB4-D62A-CD1FF71BB77D}"/>
          </ac:spMkLst>
        </pc:spChg>
        <pc:spChg chg="add mod">
          <ac:chgData name="Vu Van Huy 20216931" userId="7f130476-8373-4483-b95b-359e3eb119a1" providerId="ADAL" clId="{F4323918-7CA1-406A-ABF9-78E71C8CA9B8}" dt="2024-01-08T01:01:40.857" v="9997" actId="403"/>
          <ac:spMkLst>
            <pc:docMk/>
            <pc:sldMk cId="3905498386" sldId="342"/>
            <ac:spMk id="10" creationId="{E8E4D918-D70A-C62A-047C-421E43BA0D41}"/>
          </ac:spMkLst>
        </pc:spChg>
        <pc:picChg chg="add mod">
          <ac:chgData name="Vu Van Huy 20216931" userId="7f130476-8373-4483-b95b-359e3eb119a1" providerId="ADAL" clId="{F4323918-7CA1-406A-ABF9-78E71C8CA9B8}" dt="2024-01-07T13:56:36.421" v="9568"/>
          <ac:picMkLst>
            <pc:docMk/>
            <pc:sldMk cId="3905498386" sldId="342"/>
            <ac:picMk id="11" creationId="{F6A27997-1B5F-BA8D-38E4-6A76D7E3213D}"/>
          </ac:picMkLst>
        </pc:picChg>
        <pc:cxnChg chg="add mod">
          <ac:chgData name="Vu Van Huy 20216931" userId="7f130476-8373-4483-b95b-359e3eb119a1" providerId="ADAL" clId="{F4323918-7CA1-406A-ABF9-78E71C8CA9B8}" dt="2024-01-07T14:21:24.518" v="9858" actId="1076"/>
          <ac:cxnSpMkLst>
            <pc:docMk/>
            <pc:sldMk cId="3905498386" sldId="342"/>
            <ac:cxnSpMk id="8" creationId="{C75C3E31-7BFF-84B2-98CC-2B0BB143BE36}"/>
          </ac:cxnSpMkLst>
        </pc:cxnChg>
        <pc:cxnChg chg="add mod">
          <ac:chgData name="Vu Van Huy 20216931" userId="7f130476-8373-4483-b95b-359e3eb119a1" providerId="ADAL" clId="{F4323918-7CA1-406A-ABF9-78E71C8CA9B8}" dt="2024-01-07T14:21:24.518" v="9858" actId="1076"/>
          <ac:cxnSpMkLst>
            <pc:docMk/>
            <pc:sldMk cId="3905498386" sldId="342"/>
            <ac:cxnSpMk id="9" creationId="{737A6E18-1523-9FF5-C9E6-2F21A327FF78}"/>
          </ac:cxnSpMkLst>
        </pc:cxnChg>
      </pc:sldChg>
      <pc:sldChg chg="addSp delSp modSp new mod">
        <pc:chgData name="Vu Van Huy 20216931" userId="7f130476-8373-4483-b95b-359e3eb119a1" providerId="ADAL" clId="{F4323918-7CA1-406A-ABF9-78E71C8CA9B8}" dt="2024-01-08T03:42:38.212" v="10024" actId="1076"/>
        <pc:sldMkLst>
          <pc:docMk/>
          <pc:sldMk cId="809544066" sldId="343"/>
        </pc:sldMkLst>
        <pc:spChg chg="mod">
          <ac:chgData name="Vu Van Huy 20216931" userId="7f130476-8373-4483-b95b-359e3eb119a1" providerId="ADAL" clId="{F4323918-7CA1-406A-ABF9-78E71C8CA9B8}" dt="2024-01-07T14:28:40.144" v="9879" actId="1076"/>
          <ac:spMkLst>
            <pc:docMk/>
            <pc:sldMk cId="809544066" sldId="343"/>
            <ac:spMk id="2" creationId="{59459D12-9576-D45D-A81A-CD7FDE118EE1}"/>
          </ac:spMkLst>
        </pc:spChg>
        <pc:spChg chg="mod">
          <ac:chgData name="Vu Van Huy 20216931" userId="7f130476-8373-4483-b95b-359e3eb119a1" providerId="ADAL" clId="{F4323918-7CA1-406A-ABF9-78E71C8CA9B8}" dt="2024-01-07T14:28:43.873" v="9880" actId="1076"/>
          <ac:spMkLst>
            <pc:docMk/>
            <pc:sldMk cId="809544066" sldId="343"/>
            <ac:spMk id="3" creationId="{7F35B46B-5783-DDB5-698F-8075F1D20677}"/>
          </ac:spMkLst>
        </pc:spChg>
        <pc:spChg chg="add mod">
          <ac:chgData name="Vu Van Huy 20216931" userId="7f130476-8373-4483-b95b-359e3eb119a1" providerId="ADAL" clId="{F4323918-7CA1-406A-ABF9-78E71C8CA9B8}" dt="2024-01-07T13:56:51.833" v="9571"/>
          <ac:spMkLst>
            <pc:docMk/>
            <pc:sldMk cId="809544066" sldId="343"/>
            <ac:spMk id="4" creationId="{262C7C80-97D0-7C3C-B6D3-B29208226902}"/>
          </ac:spMkLst>
        </pc:spChg>
        <pc:spChg chg="add del mod">
          <ac:chgData name="Vu Van Huy 20216931" userId="7f130476-8373-4483-b95b-359e3eb119a1" providerId="ADAL" clId="{F4323918-7CA1-406A-ABF9-78E71C8CA9B8}" dt="2024-01-06T07:50:07.578" v="8583"/>
          <ac:spMkLst>
            <pc:docMk/>
            <pc:sldMk cId="809544066" sldId="343"/>
            <ac:spMk id="4" creationId="{AC50428E-9A33-BE93-ABE6-4F0E2F60FEBD}"/>
          </ac:spMkLst>
        </pc:spChg>
        <pc:spChg chg="add mod">
          <ac:chgData name="Vu Van Huy 20216931" userId="7f130476-8373-4483-b95b-359e3eb119a1" providerId="ADAL" clId="{F4323918-7CA1-406A-ABF9-78E71C8CA9B8}" dt="2024-01-08T01:01:45.203" v="9998" actId="403"/>
          <ac:spMkLst>
            <pc:docMk/>
            <pc:sldMk cId="809544066" sldId="343"/>
            <ac:spMk id="5" creationId="{32D9A1F2-D3BB-A66B-9802-1C873CF63B49}"/>
          </ac:spMkLst>
        </pc:spChg>
        <pc:spChg chg="add del mod">
          <ac:chgData name="Vu Van Huy 20216931" userId="7f130476-8373-4483-b95b-359e3eb119a1" providerId="ADAL" clId="{F4323918-7CA1-406A-ABF9-78E71C8CA9B8}" dt="2024-01-06T07:50:07.578" v="8583"/>
          <ac:spMkLst>
            <pc:docMk/>
            <pc:sldMk cId="809544066" sldId="343"/>
            <ac:spMk id="5" creationId="{897905C3-9817-AB62-BDF0-E509CE1AD51F}"/>
          </ac:spMkLst>
        </pc:spChg>
        <pc:spChg chg="add del mod">
          <ac:chgData name="Vu Van Huy 20216931" userId="7f130476-8373-4483-b95b-359e3eb119a1" providerId="ADAL" clId="{F4323918-7CA1-406A-ABF9-78E71C8CA9B8}" dt="2024-01-06T07:50:07.578" v="8583"/>
          <ac:spMkLst>
            <pc:docMk/>
            <pc:sldMk cId="809544066" sldId="343"/>
            <ac:spMk id="6" creationId="{E3168061-5B9F-61F2-5B4B-EA8AC99C1534}"/>
          </ac:spMkLst>
        </pc:spChg>
        <pc:spChg chg="add mod">
          <ac:chgData name="Vu Van Huy 20216931" userId="7f130476-8373-4483-b95b-359e3eb119a1" providerId="ADAL" clId="{F4323918-7CA1-406A-ABF9-78E71C8CA9B8}" dt="2024-01-06T07:50:14.400" v="8585" actId="1076"/>
          <ac:spMkLst>
            <pc:docMk/>
            <pc:sldMk cId="809544066" sldId="343"/>
            <ac:spMk id="9" creationId="{C31A248F-A5F4-5189-73B1-8E34FC2B1F79}"/>
          </ac:spMkLst>
        </pc:spChg>
        <pc:spChg chg="add mod">
          <ac:chgData name="Vu Van Huy 20216931" userId="7f130476-8373-4483-b95b-359e3eb119a1" providerId="ADAL" clId="{F4323918-7CA1-406A-ABF9-78E71C8CA9B8}" dt="2024-01-08T03:42:30.226" v="10022" actId="1076"/>
          <ac:spMkLst>
            <pc:docMk/>
            <pc:sldMk cId="809544066" sldId="343"/>
            <ac:spMk id="10" creationId="{E931FD20-9B08-0358-3A25-FCEC10D4B096}"/>
          </ac:spMkLst>
        </pc:spChg>
        <pc:spChg chg="add mod">
          <ac:chgData name="Vu Van Huy 20216931" userId="7f130476-8373-4483-b95b-359e3eb119a1" providerId="ADAL" clId="{F4323918-7CA1-406A-ABF9-78E71C8CA9B8}" dt="2024-01-06T07:51:33.152" v="8618" actId="1076"/>
          <ac:spMkLst>
            <pc:docMk/>
            <pc:sldMk cId="809544066" sldId="343"/>
            <ac:spMk id="11" creationId="{BE4833C3-3ABD-A30F-18F2-CD1D62500542}"/>
          </ac:spMkLst>
        </pc:spChg>
        <pc:spChg chg="add mod">
          <ac:chgData name="Vu Van Huy 20216931" userId="7f130476-8373-4483-b95b-359e3eb119a1" providerId="ADAL" clId="{F4323918-7CA1-406A-ABF9-78E71C8CA9B8}" dt="2024-01-06T07:51:36.354" v="8619" actId="1076"/>
          <ac:spMkLst>
            <pc:docMk/>
            <pc:sldMk cId="809544066" sldId="343"/>
            <ac:spMk id="14" creationId="{1505F672-BD4A-39B6-B18E-6601B7DE98AA}"/>
          </ac:spMkLst>
        </pc:spChg>
        <pc:spChg chg="add mod">
          <ac:chgData name="Vu Van Huy 20216931" userId="7f130476-8373-4483-b95b-359e3eb119a1" providerId="ADAL" clId="{F4323918-7CA1-406A-ABF9-78E71C8CA9B8}" dt="2024-01-06T07:50:43.381" v="8597" actId="20577"/>
          <ac:spMkLst>
            <pc:docMk/>
            <pc:sldMk cId="809544066" sldId="343"/>
            <ac:spMk id="15" creationId="{E8882EB5-3133-BA28-7877-7AB0671F3A68}"/>
          </ac:spMkLst>
        </pc:spChg>
        <pc:spChg chg="add mod">
          <ac:chgData name="Vu Van Huy 20216931" userId="7f130476-8373-4483-b95b-359e3eb119a1" providerId="ADAL" clId="{F4323918-7CA1-406A-ABF9-78E71C8CA9B8}" dt="2024-01-08T03:42:38.212" v="10024" actId="1076"/>
          <ac:spMkLst>
            <pc:docMk/>
            <pc:sldMk cId="809544066" sldId="343"/>
            <ac:spMk id="16" creationId="{BE2B4B30-1722-B9BD-471D-B5A65C5FEFC1}"/>
          </ac:spMkLst>
        </pc:spChg>
        <pc:picChg chg="add mod">
          <ac:chgData name="Vu Van Huy 20216931" userId="7f130476-8373-4483-b95b-359e3eb119a1" providerId="ADAL" clId="{F4323918-7CA1-406A-ABF9-78E71C8CA9B8}" dt="2024-01-07T13:56:51.833" v="9571"/>
          <ac:picMkLst>
            <pc:docMk/>
            <pc:sldMk cId="809544066" sldId="343"/>
            <ac:picMk id="6" creationId="{5A224C1B-A312-D560-BDE5-AE9BA6359646}"/>
          </ac:picMkLst>
        </pc:picChg>
        <pc:cxnChg chg="add del mod">
          <ac:chgData name="Vu Van Huy 20216931" userId="7f130476-8373-4483-b95b-359e3eb119a1" providerId="ADAL" clId="{F4323918-7CA1-406A-ABF9-78E71C8CA9B8}" dt="2024-01-06T07:50:07.578" v="8583"/>
          <ac:cxnSpMkLst>
            <pc:docMk/>
            <pc:sldMk cId="809544066" sldId="343"/>
            <ac:cxnSpMk id="7" creationId="{BC6FAC4D-3273-3802-E41C-F91A439E2F83}"/>
          </ac:cxnSpMkLst>
        </pc:cxnChg>
        <pc:cxnChg chg="add del mod">
          <ac:chgData name="Vu Van Huy 20216931" userId="7f130476-8373-4483-b95b-359e3eb119a1" providerId="ADAL" clId="{F4323918-7CA1-406A-ABF9-78E71C8CA9B8}" dt="2024-01-06T07:50:07.578" v="8583"/>
          <ac:cxnSpMkLst>
            <pc:docMk/>
            <pc:sldMk cId="809544066" sldId="343"/>
            <ac:cxnSpMk id="8" creationId="{D0517051-9BED-2973-7A48-1E8E51D2C415}"/>
          </ac:cxnSpMkLst>
        </pc:cxnChg>
        <pc:cxnChg chg="add mod">
          <ac:chgData name="Vu Van Huy 20216931" userId="7f130476-8373-4483-b95b-359e3eb119a1" providerId="ADAL" clId="{F4323918-7CA1-406A-ABF9-78E71C8CA9B8}" dt="2024-01-06T07:51:33.152" v="8618" actId="1076"/>
          <ac:cxnSpMkLst>
            <pc:docMk/>
            <pc:sldMk cId="809544066" sldId="343"/>
            <ac:cxnSpMk id="12" creationId="{D60DF7A7-9434-EFC3-CF8F-679E3719A8F7}"/>
          </ac:cxnSpMkLst>
        </pc:cxnChg>
        <pc:cxnChg chg="add mod">
          <ac:chgData name="Vu Van Huy 20216931" userId="7f130476-8373-4483-b95b-359e3eb119a1" providerId="ADAL" clId="{F4323918-7CA1-406A-ABF9-78E71C8CA9B8}" dt="2024-01-08T03:42:30.226" v="10022" actId="1076"/>
          <ac:cxnSpMkLst>
            <pc:docMk/>
            <pc:sldMk cId="809544066" sldId="343"/>
            <ac:cxnSpMk id="13" creationId="{0D24EF50-E8F0-8176-5780-47654D93A10F}"/>
          </ac:cxnSpMkLst>
        </pc:cxnChg>
        <pc:cxnChg chg="add mod">
          <ac:chgData name="Vu Van Huy 20216931" userId="7f130476-8373-4483-b95b-359e3eb119a1" providerId="ADAL" clId="{F4323918-7CA1-406A-ABF9-78E71C8CA9B8}" dt="2024-01-06T07:51:36.354" v="8619" actId="1076"/>
          <ac:cxnSpMkLst>
            <pc:docMk/>
            <pc:sldMk cId="809544066" sldId="343"/>
            <ac:cxnSpMk id="17" creationId="{5221DFAF-4681-02AA-331D-580D4B288A6E}"/>
          </ac:cxnSpMkLst>
        </pc:cxnChg>
        <pc:cxnChg chg="add mod">
          <ac:chgData name="Vu Van Huy 20216931" userId="7f130476-8373-4483-b95b-359e3eb119a1" providerId="ADAL" clId="{F4323918-7CA1-406A-ABF9-78E71C8CA9B8}" dt="2024-01-06T07:51:33.152" v="8618" actId="1076"/>
          <ac:cxnSpMkLst>
            <pc:docMk/>
            <pc:sldMk cId="809544066" sldId="343"/>
            <ac:cxnSpMk id="18" creationId="{FFCA88EA-C24D-AF4E-15E0-3A8B1E14F56C}"/>
          </ac:cxnSpMkLst>
        </pc:cxnChg>
        <pc:cxnChg chg="add mod">
          <ac:chgData name="Vu Van Huy 20216931" userId="7f130476-8373-4483-b95b-359e3eb119a1" providerId="ADAL" clId="{F4323918-7CA1-406A-ABF9-78E71C8CA9B8}" dt="2024-01-08T03:42:38.212" v="10024" actId="1076"/>
          <ac:cxnSpMkLst>
            <pc:docMk/>
            <pc:sldMk cId="809544066" sldId="343"/>
            <ac:cxnSpMk id="19" creationId="{A423535E-BAEB-5DAF-CB0D-F8A2D42AB60B}"/>
          </ac:cxnSpMkLst>
        </pc:cxnChg>
      </pc:sldChg>
      <pc:sldChg chg="addSp delSp modSp new mod setBg">
        <pc:chgData name="Vu Van Huy 20216931" userId="7f130476-8373-4483-b95b-359e3eb119a1" providerId="ADAL" clId="{F4323918-7CA1-406A-ABF9-78E71C8CA9B8}" dt="2024-01-08T01:01:54.715" v="10000" actId="403"/>
        <pc:sldMkLst>
          <pc:docMk/>
          <pc:sldMk cId="2569505074" sldId="344"/>
        </pc:sldMkLst>
        <pc:spChg chg="mod">
          <ac:chgData name="Vu Van Huy 20216931" userId="7f130476-8373-4483-b95b-359e3eb119a1" providerId="ADAL" clId="{F4323918-7CA1-406A-ABF9-78E71C8CA9B8}" dt="2024-01-06T16:33:45.018" v="8664" actId="26606"/>
          <ac:spMkLst>
            <pc:docMk/>
            <pc:sldMk cId="2569505074" sldId="344"/>
            <ac:spMk id="2" creationId="{0D05387C-92C3-875A-C4F1-A49276CE4E78}"/>
          </ac:spMkLst>
        </pc:spChg>
        <pc:spChg chg="mod">
          <ac:chgData name="Vu Van Huy 20216931" userId="7f130476-8373-4483-b95b-359e3eb119a1" providerId="ADAL" clId="{F4323918-7CA1-406A-ABF9-78E71C8CA9B8}" dt="2024-01-06T16:33:45.018" v="8664" actId="26606"/>
          <ac:spMkLst>
            <pc:docMk/>
            <pc:sldMk cId="2569505074" sldId="344"/>
            <ac:spMk id="3" creationId="{A6E6C39E-1CA6-CAEF-465E-B0CAFB97B7F2}"/>
          </ac:spMkLst>
        </pc:spChg>
        <pc:spChg chg="add mod">
          <ac:chgData name="Vu Van Huy 20216931" userId="7f130476-8373-4483-b95b-359e3eb119a1" providerId="ADAL" clId="{F4323918-7CA1-406A-ABF9-78E71C8CA9B8}" dt="2024-01-07T13:58:28.885" v="9622"/>
          <ac:spMkLst>
            <pc:docMk/>
            <pc:sldMk cId="2569505074" sldId="344"/>
            <ac:spMk id="4" creationId="{02295EC9-9B02-99B9-BAD5-A944DFEE72D0}"/>
          </ac:spMkLst>
        </pc:spChg>
        <pc:spChg chg="add mod">
          <ac:chgData name="Vu Van Huy 20216931" userId="7f130476-8373-4483-b95b-359e3eb119a1" providerId="ADAL" clId="{F4323918-7CA1-406A-ABF9-78E71C8CA9B8}" dt="2024-01-08T01:01:54.715" v="10000" actId="403"/>
          <ac:spMkLst>
            <pc:docMk/>
            <pc:sldMk cId="2569505074" sldId="344"/>
            <ac:spMk id="5" creationId="{D9105A38-A1DC-6924-214D-578CBC3C1A93}"/>
          </ac:spMkLst>
        </pc:spChg>
        <pc:spChg chg="add del">
          <ac:chgData name="Vu Van Huy 20216931" userId="7f130476-8373-4483-b95b-359e3eb119a1" providerId="ADAL" clId="{F4323918-7CA1-406A-ABF9-78E71C8CA9B8}" dt="2024-01-06T16:32:27.093" v="8646" actId="26606"/>
          <ac:spMkLst>
            <pc:docMk/>
            <pc:sldMk cId="2569505074" sldId="344"/>
            <ac:spMk id="2055" creationId="{4D4677D2-D5AC-4CF9-9EED-2B89D0A1C212}"/>
          </ac:spMkLst>
        </pc:spChg>
        <pc:spChg chg="add del">
          <ac:chgData name="Vu Van Huy 20216931" userId="7f130476-8373-4483-b95b-359e3eb119a1" providerId="ADAL" clId="{F4323918-7CA1-406A-ABF9-78E71C8CA9B8}" dt="2024-01-06T16:32:27.093" v="8646" actId="26606"/>
          <ac:spMkLst>
            <pc:docMk/>
            <pc:sldMk cId="2569505074" sldId="344"/>
            <ac:spMk id="2057" creationId="{C6D54F7E-825A-4BBA-815F-35CCA8B97786}"/>
          </ac:spMkLst>
        </pc:spChg>
        <pc:spChg chg="add del">
          <ac:chgData name="Vu Van Huy 20216931" userId="7f130476-8373-4483-b95b-359e3eb119a1" providerId="ADAL" clId="{F4323918-7CA1-406A-ABF9-78E71C8CA9B8}" dt="2024-01-06T16:32:29.202" v="8648" actId="26606"/>
          <ac:spMkLst>
            <pc:docMk/>
            <pc:sldMk cId="2569505074" sldId="344"/>
            <ac:spMk id="2059" creationId="{04357C93-F0CB-4A1C-8F77-4E9063789819}"/>
          </ac:spMkLst>
        </pc:spChg>
        <pc:spChg chg="add del">
          <ac:chgData name="Vu Van Huy 20216931" userId="7f130476-8373-4483-b95b-359e3eb119a1" providerId="ADAL" clId="{F4323918-7CA1-406A-ABF9-78E71C8CA9B8}" dt="2024-01-06T16:32:29.202" v="8648" actId="26606"/>
          <ac:spMkLst>
            <pc:docMk/>
            <pc:sldMk cId="2569505074" sldId="344"/>
            <ac:spMk id="2060" creationId="{BA79A7CF-01AF-4178-9369-94E0C90EB046}"/>
          </ac:spMkLst>
        </pc:spChg>
        <pc:spChg chg="add del">
          <ac:chgData name="Vu Van Huy 20216931" userId="7f130476-8373-4483-b95b-359e3eb119a1" providerId="ADAL" clId="{F4323918-7CA1-406A-ABF9-78E71C8CA9B8}" dt="2024-01-06T16:32:29.202" v="8648" actId="26606"/>
          <ac:spMkLst>
            <pc:docMk/>
            <pc:sldMk cId="2569505074" sldId="344"/>
            <ac:spMk id="2061" creationId="{90F533E9-6690-41A8-A372-4C6C622D028D}"/>
          </ac:spMkLst>
        </pc:spChg>
        <pc:spChg chg="add del">
          <ac:chgData name="Vu Van Huy 20216931" userId="7f130476-8373-4483-b95b-359e3eb119a1" providerId="ADAL" clId="{F4323918-7CA1-406A-ABF9-78E71C8CA9B8}" dt="2024-01-06T16:32:29.202" v="8648" actId="26606"/>
          <ac:spMkLst>
            <pc:docMk/>
            <pc:sldMk cId="2569505074" sldId="344"/>
            <ac:spMk id="2062" creationId="{99413ED5-9ED4-4772-BCE4-2BCAE6B12E35}"/>
          </ac:spMkLst>
        </pc:spChg>
        <pc:spChg chg="add del">
          <ac:chgData name="Vu Van Huy 20216931" userId="7f130476-8373-4483-b95b-359e3eb119a1" providerId="ADAL" clId="{F4323918-7CA1-406A-ABF9-78E71C8CA9B8}" dt="2024-01-06T16:32:43.210" v="8650" actId="26606"/>
          <ac:spMkLst>
            <pc:docMk/>
            <pc:sldMk cId="2569505074" sldId="344"/>
            <ac:spMk id="2064" creationId="{4D4677D2-D5AC-4CF9-9EED-2B89D0A1C212}"/>
          </ac:spMkLst>
        </pc:spChg>
        <pc:spChg chg="add del">
          <ac:chgData name="Vu Van Huy 20216931" userId="7f130476-8373-4483-b95b-359e3eb119a1" providerId="ADAL" clId="{F4323918-7CA1-406A-ABF9-78E71C8CA9B8}" dt="2024-01-06T16:32:43.210" v="8650" actId="26606"/>
          <ac:spMkLst>
            <pc:docMk/>
            <pc:sldMk cId="2569505074" sldId="344"/>
            <ac:spMk id="2065" creationId="{C6D54F7E-825A-4BBA-815F-35CCA8B97786}"/>
          </ac:spMkLst>
        </pc:spChg>
        <pc:spChg chg="add del">
          <ac:chgData name="Vu Van Huy 20216931" userId="7f130476-8373-4483-b95b-359e3eb119a1" providerId="ADAL" clId="{F4323918-7CA1-406A-ABF9-78E71C8CA9B8}" dt="2024-01-06T16:32:50.605" v="8652" actId="26606"/>
          <ac:spMkLst>
            <pc:docMk/>
            <pc:sldMk cId="2569505074" sldId="344"/>
            <ac:spMk id="2067" creationId="{0E91F5CA-B392-444C-88E3-BF5BAAEBDEB0}"/>
          </ac:spMkLst>
        </pc:spChg>
        <pc:spChg chg="add del">
          <ac:chgData name="Vu Van Huy 20216931" userId="7f130476-8373-4483-b95b-359e3eb119a1" providerId="ADAL" clId="{F4323918-7CA1-406A-ABF9-78E71C8CA9B8}" dt="2024-01-06T16:32:50.605" v="8652" actId="26606"/>
          <ac:spMkLst>
            <pc:docMk/>
            <pc:sldMk cId="2569505074" sldId="344"/>
            <ac:spMk id="2068" creationId="{0459807F-B6FA-44D3-9A53-C55B6B56884A}"/>
          </ac:spMkLst>
        </pc:spChg>
        <pc:spChg chg="add del">
          <ac:chgData name="Vu Van Huy 20216931" userId="7f130476-8373-4483-b95b-359e3eb119a1" providerId="ADAL" clId="{F4323918-7CA1-406A-ABF9-78E71C8CA9B8}" dt="2024-01-06T16:33:00.491" v="8658" actId="26606"/>
          <ac:spMkLst>
            <pc:docMk/>
            <pc:sldMk cId="2569505074" sldId="344"/>
            <ac:spMk id="2070" creationId="{E914257E-1E2A-4AC7-89EC-1FB65C9C0A0D}"/>
          </ac:spMkLst>
        </pc:spChg>
        <pc:spChg chg="add del">
          <ac:chgData name="Vu Van Huy 20216931" userId="7f130476-8373-4483-b95b-359e3eb119a1" providerId="ADAL" clId="{F4323918-7CA1-406A-ABF9-78E71C8CA9B8}" dt="2024-01-06T16:33:00.491" v="8658" actId="26606"/>
          <ac:spMkLst>
            <pc:docMk/>
            <pc:sldMk cId="2569505074" sldId="344"/>
            <ac:spMk id="2071" creationId="{03E1C8F1-97F5-489C-8308-958F09657254}"/>
          </ac:spMkLst>
        </pc:spChg>
        <pc:spChg chg="add del">
          <ac:chgData name="Vu Van Huy 20216931" userId="7f130476-8373-4483-b95b-359e3eb119a1" providerId="ADAL" clId="{F4323918-7CA1-406A-ABF9-78E71C8CA9B8}" dt="2024-01-06T16:33:00.491" v="8658" actId="26606"/>
          <ac:spMkLst>
            <pc:docMk/>
            <pc:sldMk cId="2569505074" sldId="344"/>
            <ac:spMk id="2072" creationId="{DEB62645-D4DA-4E99-8344-B1536F63D108}"/>
          </ac:spMkLst>
        </pc:spChg>
        <pc:spChg chg="add del">
          <ac:chgData name="Vu Van Huy 20216931" userId="7f130476-8373-4483-b95b-359e3eb119a1" providerId="ADAL" clId="{F4323918-7CA1-406A-ABF9-78E71C8CA9B8}" dt="2024-01-06T16:33:45.018" v="8664" actId="26606"/>
          <ac:spMkLst>
            <pc:docMk/>
            <pc:sldMk cId="2569505074" sldId="344"/>
            <ac:spMk id="2077" creationId="{E914257E-1E2A-4AC7-89EC-1FB65C9C0A0D}"/>
          </ac:spMkLst>
        </pc:spChg>
        <pc:spChg chg="add del">
          <ac:chgData name="Vu Van Huy 20216931" userId="7f130476-8373-4483-b95b-359e3eb119a1" providerId="ADAL" clId="{F4323918-7CA1-406A-ABF9-78E71C8CA9B8}" dt="2024-01-06T16:33:45.018" v="8664" actId="26606"/>
          <ac:spMkLst>
            <pc:docMk/>
            <pc:sldMk cId="2569505074" sldId="344"/>
            <ac:spMk id="2079" creationId="{03E1C8F1-97F5-489C-8308-958F09657254}"/>
          </ac:spMkLst>
        </pc:spChg>
        <pc:spChg chg="add del">
          <ac:chgData name="Vu Van Huy 20216931" userId="7f130476-8373-4483-b95b-359e3eb119a1" providerId="ADAL" clId="{F4323918-7CA1-406A-ABF9-78E71C8CA9B8}" dt="2024-01-06T16:33:45.018" v="8664" actId="26606"/>
          <ac:spMkLst>
            <pc:docMk/>
            <pc:sldMk cId="2569505074" sldId="344"/>
            <ac:spMk id="2081" creationId="{DEB62645-D4DA-4E99-8344-B1536F63D108}"/>
          </ac:spMkLst>
        </pc:spChg>
        <pc:spChg chg="add del">
          <ac:chgData name="Vu Van Huy 20216931" userId="7f130476-8373-4483-b95b-359e3eb119a1" providerId="ADAL" clId="{F4323918-7CA1-406A-ABF9-78E71C8CA9B8}" dt="2024-01-06T16:33:45.013" v="8663" actId="26606"/>
          <ac:spMkLst>
            <pc:docMk/>
            <pc:sldMk cId="2569505074" sldId="344"/>
            <ac:spMk id="2086" creationId="{C3896A03-3945-419A-B66B-4EE266EDD152}"/>
          </ac:spMkLst>
        </pc:spChg>
        <pc:spChg chg="add del">
          <ac:chgData name="Vu Van Huy 20216931" userId="7f130476-8373-4483-b95b-359e3eb119a1" providerId="ADAL" clId="{F4323918-7CA1-406A-ABF9-78E71C8CA9B8}" dt="2024-01-06T16:33:45.013" v="8663" actId="26606"/>
          <ac:spMkLst>
            <pc:docMk/>
            <pc:sldMk cId="2569505074" sldId="344"/>
            <ac:spMk id="2088" creationId="{B34F5AD2-EDBD-4BBD-A55C-EAFFD0C7097A}"/>
          </ac:spMkLst>
        </pc:spChg>
        <pc:spChg chg="add">
          <ac:chgData name="Vu Van Huy 20216931" userId="7f130476-8373-4483-b95b-359e3eb119a1" providerId="ADAL" clId="{F4323918-7CA1-406A-ABF9-78E71C8CA9B8}" dt="2024-01-06T16:33:45.018" v="8664" actId="26606"/>
          <ac:spMkLst>
            <pc:docMk/>
            <pc:sldMk cId="2569505074" sldId="344"/>
            <ac:spMk id="2091" creationId="{9A1F4656-FFDA-4BA3-8516-90E58C01A500}"/>
          </ac:spMkLst>
        </pc:spChg>
        <pc:grpChg chg="add">
          <ac:chgData name="Vu Van Huy 20216931" userId="7f130476-8373-4483-b95b-359e3eb119a1" providerId="ADAL" clId="{F4323918-7CA1-406A-ABF9-78E71C8CA9B8}" dt="2024-01-06T16:33:45.018" v="8664" actId="26606"/>
          <ac:grpSpMkLst>
            <pc:docMk/>
            <pc:sldMk cId="2569505074" sldId="344"/>
            <ac:grpSpMk id="2092" creationId="{CB018903-3549-4A3B-A9DF-B26757CAA9C6}"/>
          </ac:grpSpMkLst>
        </pc:grpChg>
        <pc:picChg chg="add mod">
          <ac:chgData name="Vu Van Huy 20216931" userId="7f130476-8373-4483-b95b-359e3eb119a1" providerId="ADAL" clId="{F4323918-7CA1-406A-ABF9-78E71C8CA9B8}" dt="2024-01-07T13:58:28.885" v="9622"/>
          <ac:picMkLst>
            <pc:docMk/>
            <pc:sldMk cId="2569505074" sldId="344"/>
            <ac:picMk id="6" creationId="{DAAFDAC7-3A40-7D12-35A2-D9B97983E258}"/>
          </ac:picMkLst>
        </pc:picChg>
        <pc:picChg chg="add mod ord">
          <ac:chgData name="Vu Van Huy 20216931" userId="7f130476-8373-4483-b95b-359e3eb119a1" providerId="ADAL" clId="{F4323918-7CA1-406A-ABF9-78E71C8CA9B8}" dt="2024-01-06T16:33:45.018" v="8664" actId="26606"/>
          <ac:picMkLst>
            <pc:docMk/>
            <pc:sldMk cId="2569505074" sldId="344"/>
            <ac:picMk id="2050" creationId="{D687C154-4C45-415D-BEA0-7524E2C439C6}"/>
          </ac:picMkLst>
        </pc:picChg>
      </pc:sldChg>
      <pc:sldChg chg="modSp new del mod">
        <pc:chgData name="Vu Van Huy 20216931" userId="7f130476-8373-4483-b95b-359e3eb119a1" providerId="ADAL" clId="{F4323918-7CA1-406A-ABF9-78E71C8CA9B8}" dt="2024-01-06T17:07:08.150" v="8725" actId="47"/>
        <pc:sldMkLst>
          <pc:docMk/>
          <pc:sldMk cId="3804485226" sldId="345"/>
        </pc:sldMkLst>
        <pc:spChg chg="mod">
          <ac:chgData name="Vu Van Huy 20216931" userId="7f130476-8373-4483-b95b-359e3eb119a1" providerId="ADAL" clId="{F4323918-7CA1-406A-ABF9-78E71C8CA9B8}" dt="2024-01-06T16:48:14.803" v="8689" actId="14100"/>
          <ac:spMkLst>
            <pc:docMk/>
            <pc:sldMk cId="3804485226" sldId="345"/>
            <ac:spMk id="2" creationId="{7A43AA12-822B-3023-ABFA-67FE4EB15DBB}"/>
          </ac:spMkLst>
        </pc:spChg>
      </pc:sldChg>
      <pc:sldChg chg="addSp delSp modSp add mod setBg delDesignElem">
        <pc:chgData name="Vu Van Huy 20216931" userId="7f130476-8373-4483-b95b-359e3eb119a1" providerId="ADAL" clId="{F4323918-7CA1-406A-ABF9-78E71C8CA9B8}" dt="2024-01-07T14:18:24.503" v="9847" actId="1076"/>
        <pc:sldMkLst>
          <pc:docMk/>
          <pc:sldMk cId="1890435845" sldId="346"/>
        </pc:sldMkLst>
        <pc:spChg chg="mod">
          <ac:chgData name="Vu Van Huy 20216931" userId="7f130476-8373-4483-b95b-359e3eb119a1" providerId="ADAL" clId="{F4323918-7CA1-406A-ABF9-78E71C8CA9B8}" dt="2024-01-07T14:18:24.503" v="9847" actId="1076"/>
          <ac:spMkLst>
            <pc:docMk/>
            <pc:sldMk cId="1890435845" sldId="346"/>
            <ac:spMk id="2" creationId="{5A767703-DE90-29B7-E77A-7F8119BDE8F0}"/>
          </ac:spMkLst>
        </pc:spChg>
        <pc:spChg chg="mod">
          <ac:chgData name="Vu Van Huy 20216931" userId="7f130476-8373-4483-b95b-359e3eb119a1" providerId="ADAL" clId="{F4323918-7CA1-406A-ABF9-78E71C8CA9B8}" dt="2024-01-07T14:18:02.876" v="9845" actId="27636"/>
          <ac:spMkLst>
            <pc:docMk/>
            <pc:sldMk cId="1890435845" sldId="346"/>
            <ac:spMk id="3" creationId="{1C8B88B7-AFC8-F9A7-2E0F-5DA3E659327C}"/>
          </ac:spMkLst>
        </pc:spChg>
        <pc:spChg chg="add del mod">
          <ac:chgData name="Vu Van Huy 20216931" userId="7f130476-8373-4483-b95b-359e3eb119a1" providerId="ADAL" clId="{F4323918-7CA1-406A-ABF9-78E71C8CA9B8}" dt="2024-01-07T14:17:39.814" v="9838" actId="26606"/>
          <ac:spMkLst>
            <pc:docMk/>
            <pc:sldMk cId="1890435845" sldId="346"/>
            <ac:spMk id="5" creationId="{A9FB2F23-060F-9428-87FA-352A4D41BB63}"/>
          </ac:spMkLst>
        </pc:spChg>
        <pc:spChg chg="add mod">
          <ac:chgData name="Vu Van Huy 20216931" userId="7f130476-8373-4483-b95b-359e3eb119a1" providerId="ADAL" clId="{F4323918-7CA1-406A-ABF9-78E71C8CA9B8}" dt="2024-01-07T14:17:22.289" v="9835"/>
          <ac:spMkLst>
            <pc:docMk/>
            <pc:sldMk cId="1890435845" sldId="346"/>
            <ac:spMk id="7" creationId="{84AF297E-8624-8B17-C8FF-658405D8780F}"/>
          </ac:spMkLst>
        </pc:spChg>
        <pc:spChg chg="add mod">
          <ac:chgData name="Vu Van Huy 20216931" userId="7f130476-8373-4483-b95b-359e3eb119a1" providerId="ADAL" clId="{F4323918-7CA1-406A-ABF9-78E71C8CA9B8}" dt="2024-01-07T14:17:22.289" v="9835"/>
          <ac:spMkLst>
            <pc:docMk/>
            <pc:sldMk cId="1890435845" sldId="346"/>
            <ac:spMk id="8" creationId="{3171AE2D-61E9-C011-8A43-7080B1466AC1}"/>
          </ac:spMkLst>
        </pc:spChg>
        <pc:grpChg chg="del">
          <ac:chgData name="Vu Van Huy 20216931" userId="7f130476-8373-4483-b95b-359e3eb119a1" providerId="ADAL" clId="{F4323918-7CA1-406A-ABF9-78E71C8CA9B8}" dt="2024-01-06T16:48:21.211" v="8691"/>
          <ac:grpSpMkLst>
            <pc:docMk/>
            <pc:sldMk cId="1890435845" sldId="346"/>
            <ac:grpSpMk id="3086" creationId="{71E4E172-1EA7-E251-8265-AD4D67315470}"/>
          </ac:grpSpMkLst>
        </pc:grpChg>
        <pc:graphicFrameChg chg="add">
          <ac:chgData name="Vu Van Huy 20216931" userId="7f130476-8373-4483-b95b-359e3eb119a1" providerId="ADAL" clId="{F4323918-7CA1-406A-ABF9-78E71C8CA9B8}" dt="2024-01-07T14:17:39.814" v="9838" actId="26606"/>
          <ac:graphicFrameMkLst>
            <pc:docMk/>
            <pc:sldMk cId="1890435845" sldId="346"/>
            <ac:graphicFrameMk id="11" creationId="{D142EA99-AEC1-C299-4886-AD070FBC8958}"/>
          </ac:graphicFrameMkLst>
        </pc:graphicFrameChg>
        <pc:picChg chg="add mod">
          <ac:chgData name="Vu Van Huy 20216931" userId="7f130476-8373-4483-b95b-359e3eb119a1" providerId="ADAL" clId="{F4323918-7CA1-406A-ABF9-78E71C8CA9B8}" dt="2024-01-06T17:11:06.762" v="8770" actId="14100"/>
          <ac:picMkLst>
            <pc:docMk/>
            <pc:sldMk cId="1890435845" sldId="346"/>
            <ac:picMk id="4" creationId="{29F70761-E7EA-8D80-FBB9-13337A2DE706}"/>
          </ac:picMkLst>
        </pc:picChg>
        <pc:picChg chg="add mod">
          <ac:chgData name="Vu Van Huy 20216931" userId="7f130476-8373-4483-b95b-359e3eb119a1" providerId="ADAL" clId="{F4323918-7CA1-406A-ABF9-78E71C8CA9B8}" dt="2024-01-07T14:17:22.289" v="9835"/>
          <ac:picMkLst>
            <pc:docMk/>
            <pc:sldMk cId="1890435845" sldId="346"/>
            <ac:picMk id="9" creationId="{65F276BE-C039-8A0C-FEC4-52B1C67FAB80}"/>
          </ac:picMkLst>
        </pc:picChg>
        <pc:picChg chg="del mod">
          <ac:chgData name="Vu Van Huy 20216931" userId="7f130476-8373-4483-b95b-359e3eb119a1" providerId="ADAL" clId="{F4323918-7CA1-406A-ABF9-78E71C8CA9B8}" dt="2024-01-06T16:50:40.872" v="8706" actId="478"/>
          <ac:picMkLst>
            <pc:docMk/>
            <pc:sldMk cId="1890435845" sldId="346"/>
            <ac:picMk id="3074" creationId="{1B885A4B-AA0F-946F-D52B-E0171528913A}"/>
          </ac:picMkLst>
        </pc:picChg>
      </pc:sldChg>
      <pc:sldChg chg="new del">
        <pc:chgData name="Vu Van Huy 20216931" userId="7f130476-8373-4483-b95b-359e3eb119a1" providerId="ADAL" clId="{F4323918-7CA1-406A-ABF9-78E71C8CA9B8}" dt="2024-01-06T17:46:52.861" v="8913" actId="47"/>
        <pc:sldMkLst>
          <pc:docMk/>
          <pc:sldMk cId="3094130657" sldId="347"/>
        </pc:sldMkLst>
      </pc:sldChg>
      <pc:sldChg chg="addSp delSp modSp new mod setBg modClrScheme delDesignElem chgLayout">
        <pc:chgData name="Vu Van Huy 20216931" userId="7f130476-8373-4483-b95b-359e3eb119a1" providerId="ADAL" clId="{F4323918-7CA1-406A-ABF9-78E71C8CA9B8}" dt="2024-01-08T01:00:35.964" v="9987" actId="403"/>
        <pc:sldMkLst>
          <pc:docMk/>
          <pc:sldMk cId="335960205" sldId="348"/>
        </pc:sldMkLst>
        <pc:spChg chg="add mod">
          <ac:chgData name="Vu Van Huy 20216931" userId="7f130476-8373-4483-b95b-359e3eb119a1" providerId="ADAL" clId="{F4323918-7CA1-406A-ABF9-78E71C8CA9B8}" dt="2024-01-07T11:00:15.512" v="9431" actId="1076"/>
          <ac:spMkLst>
            <pc:docMk/>
            <pc:sldMk cId="335960205" sldId="348"/>
            <ac:spMk id="2" creationId="{13DDED97-2642-5BC3-D3BF-F53578599F07}"/>
          </ac:spMkLst>
        </pc:spChg>
        <pc:spChg chg="del mod">
          <ac:chgData name="Vu Van Huy 20216931" userId="7f130476-8373-4483-b95b-359e3eb119a1" providerId="ADAL" clId="{F4323918-7CA1-406A-ABF9-78E71C8CA9B8}" dt="2024-01-06T17:27:39.512" v="8792" actId="478"/>
          <ac:spMkLst>
            <pc:docMk/>
            <pc:sldMk cId="335960205" sldId="348"/>
            <ac:spMk id="2" creationId="{9584E129-0AE9-5C4D-7C62-E78A9A7BC6CA}"/>
          </ac:spMkLst>
        </pc:spChg>
        <pc:spChg chg="add del">
          <ac:chgData name="Vu Van Huy 20216931" userId="7f130476-8373-4483-b95b-359e3eb119a1" providerId="ADAL" clId="{F4323918-7CA1-406A-ABF9-78E71C8CA9B8}" dt="2024-01-07T09:55:36.743" v="9349" actId="22"/>
          <ac:spMkLst>
            <pc:docMk/>
            <pc:sldMk cId="335960205" sldId="348"/>
            <ac:spMk id="3" creationId="{38D1EC8F-3B09-4178-1396-9D09832ADDCF}"/>
          </ac:spMkLst>
        </pc:spChg>
        <pc:spChg chg="add del">
          <ac:chgData name="Vu Van Huy 20216931" userId="7f130476-8373-4483-b95b-359e3eb119a1" providerId="ADAL" clId="{F4323918-7CA1-406A-ABF9-78E71C8CA9B8}" dt="2024-01-06T17:28:42.117" v="8858" actId="478"/>
          <ac:spMkLst>
            <pc:docMk/>
            <pc:sldMk cId="335960205" sldId="348"/>
            <ac:spMk id="3" creationId="{C5FA4CFC-BBFE-AA21-E8A9-8ACA64B0785A}"/>
          </ac:spMkLst>
        </pc:spChg>
        <pc:spChg chg="add mod">
          <ac:chgData name="Vu Van Huy 20216931" userId="7f130476-8373-4483-b95b-359e3eb119a1" providerId="ADAL" clId="{F4323918-7CA1-406A-ABF9-78E71C8CA9B8}" dt="2024-01-08T01:00:35.964" v="9987" actId="403"/>
          <ac:spMkLst>
            <pc:docMk/>
            <pc:sldMk cId="335960205" sldId="348"/>
            <ac:spMk id="4" creationId="{405C8A1D-DF5A-94C4-9D06-CC6887831827}"/>
          </ac:spMkLst>
        </pc:spChg>
        <pc:spChg chg="add del mod ord">
          <ac:chgData name="Vu Van Huy 20216931" userId="7f130476-8373-4483-b95b-359e3eb119a1" providerId="ADAL" clId="{F4323918-7CA1-406A-ABF9-78E71C8CA9B8}" dt="2024-01-07T10:59:08.974" v="9419" actId="404"/>
          <ac:spMkLst>
            <pc:docMk/>
            <pc:sldMk cId="335960205" sldId="348"/>
            <ac:spMk id="9" creationId="{7BF9AABF-93B9-2FE4-2CE8-7AD8494F021B}"/>
          </ac:spMkLst>
        </pc:spChg>
        <pc:spChg chg="add del">
          <ac:chgData name="Vu Van Huy 20216931" userId="7f130476-8373-4483-b95b-359e3eb119a1" providerId="ADAL" clId="{F4323918-7CA1-406A-ABF9-78E71C8CA9B8}" dt="2024-01-07T09:58:28.939" v="9355" actId="700"/>
          <ac:spMkLst>
            <pc:docMk/>
            <pc:sldMk cId="335960205" sldId="348"/>
            <ac:spMk id="14" creationId="{665DBBEF-238B-476B-96AB-8AAC3224ECEA}"/>
          </ac:spMkLst>
        </pc:spChg>
        <pc:spChg chg="add del">
          <ac:chgData name="Vu Van Huy 20216931" userId="7f130476-8373-4483-b95b-359e3eb119a1" providerId="ADAL" clId="{F4323918-7CA1-406A-ABF9-78E71C8CA9B8}" dt="2024-01-07T09:58:28.939" v="9355" actId="700"/>
          <ac:spMkLst>
            <pc:docMk/>
            <pc:sldMk cId="335960205" sldId="348"/>
            <ac:spMk id="16" creationId="{3FCFB1DE-0B7E-48CC-BA90-B2AB0889F9D6}"/>
          </ac:spMkLst>
        </pc:spChg>
        <pc:picChg chg="add mod">
          <ac:chgData name="Vu Van Huy 20216931" userId="7f130476-8373-4483-b95b-359e3eb119a1" providerId="ADAL" clId="{F4323918-7CA1-406A-ABF9-78E71C8CA9B8}" dt="2024-01-07T11:02:21.855" v="9450" actId="1076"/>
          <ac:picMkLst>
            <pc:docMk/>
            <pc:sldMk cId="335960205" sldId="348"/>
            <ac:picMk id="5" creationId="{2BFC6538-54C3-CFAF-0F64-AB9AD5F073EF}"/>
          </ac:picMkLst>
        </pc:picChg>
        <pc:picChg chg="add del mod">
          <ac:chgData name="Vu Van Huy 20216931" userId="7f130476-8373-4483-b95b-359e3eb119a1" providerId="ADAL" clId="{F4323918-7CA1-406A-ABF9-78E71C8CA9B8}" dt="2024-01-06T17:27:33.341" v="8788" actId="478"/>
          <ac:picMkLst>
            <pc:docMk/>
            <pc:sldMk cId="335960205" sldId="348"/>
            <ac:picMk id="5" creationId="{9E781917-A33C-9493-FDDE-E9B8580788B5}"/>
          </ac:picMkLst>
        </pc:picChg>
        <pc:picChg chg="add del mod ord">
          <ac:chgData name="Vu Van Huy 20216931" userId="7f130476-8373-4483-b95b-359e3eb119a1" providerId="ADAL" clId="{F4323918-7CA1-406A-ABF9-78E71C8CA9B8}" dt="2024-01-06T17:34:17.919" v="8865" actId="478"/>
          <ac:picMkLst>
            <pc:docMk/>
            <pc:sldMk cId="335960205" sldId="348"/>
            <ac:picMk id="7" creationId="{EC82DCF1-D1FC-DE01-D99C-C5107A1E8BAD}"/>
          </ac:picMkLst>
        </pc:picChg>
        <pc:picChg chg="add mod">
          <ac:chgData name="Vu Van Huy 20216931" userId="7f130476-8373-4483-b95b-359e3eb119a1" providerId="ADAL" clId="{F4323918-7CA1-406A-ABF9-78E71C8CA9B8}" dt="2024-01-07T11:00:23.426" v="9432" actId="1076"/>
          <ac:picMkLst>
            <pc:docMk/>
            <pc:sldMk cId="335960205" sldId="348"/>
            <ac:picMk id="11" creationId="{29B6F77A-948B-6C42-9466-56BC6534455A}"/>
          </ac:picMkLst>
        </pc:picChg>
        <pc:picChg chg="add del">
          <ac:chgData name="Vu Van Huy 20216931" userId="7f130476-8373-4483-b95b-359e3eb119a1" providerId="ADAL" clId="{F4323918-7CA1-406A-ABF9-78E71C8CA9B8}" dt="2024-01-06T17:15:18.014" v="8773" actId="478"/>
          <ac:picMkLst>
            <pc:docMk/>
            <pc:sldMk cId="335960205" sldId="348"/>
            <ac:picMk id="4098" creationId="{BF0F3BFE-B626-E40D-F281-79305C9876CE}"/>
          </ac:picMkLst>
        </pc:picChg>
        <pc:cxnChg chg="add del mod">
          <ac:chgData name="Vu Van Huy 20216931" userId="7f130476-8373-4483-b95b-359e3eb119a1" providerId="ADAL" clId="{F4323918-7CA1-406A-ABF9-78E71C8CA9B8}" dt="2024-01-07T11:02:09.156" v="9447" actId="478"/>
          <ac:cxnSpMkLst>
            <pc:docMk/>
            <pc:sldMk cId="335960205" sldId="348"/>
            <ac:cxnSpMk id="3" creationId="{F1F9E58A-F2BC-20ED-1C97-9C07D006931F}"/>
          </ac:cxnSpMkLst>
        </pc:cxnChg>
      </pc:sldChg>
      <pc:sldChg chg="addSp delSp modSp new mod setBg">
        <pc:chgData name="Vu Van Huy 20216931" userId="7f130476-8373-4483-b95b-359e3eb119a1" providerId="ADAL" clId="{F4323918-7CA1-406A-ABF9-78E71C8CA9B8}" dt="2024-01-07T14:35:49.660" v="9922" actId="27636"/>
        <pc:sldMkLst>
          <pc:docMk/>
          <pc:sldMk cId="89578260" sldId="349"/>
        </pc:sldMkLst>
        <pc:spChg chg="mod">
          <ac:chgData name="Vu Van Huy 20216931" userId="7f130476-8373-4483-b95b-359e3eb119a1" providerId="ADAL" clId="{F4323918-7CA1-406A-ABF9-78E71C8CA9B8}" dt="2024-01-07T14:35:49.654" v="9921" actId="26606"/>
          <ac:spMkLst>
            <pc:docMk/>
            <pc:sldMk cId="89578260" sldId="349"/>
            <ac:spMk id="2" creationId="{A06F6C71-06E9-CE4B-9664-3D57D70DD55D}"/>
          </ac:spMkLst>
        </pc:spChg>
        <pc:spChg chg="mod">
          <ac:chgData name="Vu Van Huy 20216931" userId="7f130476-8373-4483-b95b-359e3eb119a1" providerId="ADAL" clId="{F4323918-7CA1-406A-ABF9-78E71C8CA9B8}" dt="2024-01-07T14:35:49.654" v="9921" actId="26606"/>
          <ac:spMkLst>
            <pc:docMk/>
            <pc:sldMk cId="89578260" sldId="349"/>
            <ac:spMk id="3" creationId="{C3323B9B-CD8D-9EFD-1391-6D0A3A29073C}"/>
          </ac:spMkLst>
        </pc:spChg>
        <pc:spChg chg="mod">
          <ac:chgData name="Vu Van Huy 20216931" userId="7f130476-8373-4483-b95b-359e3eb119a1" providerId="ADAL" clId="{F4323918-7CA1-406A-ABF9-78E71C8CA9B8}" dt="2024-01-07T14:35:49.660" v="9922" actId="27636"/>
          <ac:spMkLst>
            <pc:docMk/>
            <pc:sldMk cId="89578260" sldId="349"/>
            <ac:spMk id="4" creationId="{F7FBD9CD-B9BB-7EF9-8C49-82E5ECD8489D}"/>
          </ac:spMkLst>
        </pc:spChg>
        <pc:spChg chg="add del">
          <ac:chgData name="Vu Van Huy 20216931" userId="7f130476-8373-4483-b95b-359e3eb119a1" providerId="ADAL" clId="{F4323918-7CA1-406A-ABF9-78E71C8CA9B8}" dt="2024-01-07T14:34:38.189" v="9914" actId="26606"/>
          <ac:spMkLst>
            <pc:docMk/>
            <pc:sldMk cId="89578260" sldId="349"/>
            <ac:spMk id="11" creationId="{C1A1C5D3-C053-4EE9-BE1A-419B6E27CCAE}"/>
          </ac:spMkLst>
        </pc:spChg>
        <pc:spChg chg="add del">
          <ac:chgData name="Vu Van Huy 20216931" userId="7f130476-8373-4483-b95b-359e3eb119a1" providerId="ADAL" clId="{F4323918-7CA1-406A-ABF9-78E71C8CA9B8}" dt="2024-01-07T14:34:38.189" v="9914" actId="26606"/>
          <ac:spMkLst>
            <pc:docMk/>
            <pc:sldMk cId="89578260" sldId="349"/>
            <ac:spMk id="13" creationId="{A3473CF9-37EB-43E7-89EF-D2D1C53D1DAC}"/>
          </ac:spMkLst>
        </pc:spChg>
        <pc:spChg chg="add del">
          <ac:chgData name="Vu Van Huy 20216931" userId="7f130476-8373-4483-b95b-359e3eb119a1" providerId="ADAL" clId="{F4323918-7CA1-406A-ABF9-78E71C8CA9B8}" dt="2024-01-07T14:34:38.189" v="9914" actId="26606"/>
          <ac:spMkLst>
            <pc:docMk/>
            <pc:sldMk cId="89578260" sldId="349"/>
            <ac:spMk id="15" creationId="{586B4EF9-43BA-4655-A6FF-1D8E21574C95}"/>
          </ac:spMkLst>
        </pc:spChg>
        <pc:spChg chg="add del">
          <ac:chgData name="Vu Van Huy 20216931" userId="7f130476-8373-4483-b95b-359e3eb119a1" providerId="ADAL" clId="{F4323918-7CA1-406A-ABF9-78E71C8CA9B8}" dt="2024-01-07T14:35:49.654" v="9921" actId="26606"/>
          <ac:spMkLst>
            <pc:docMk/>
            <pc:sldMk cId="89578260" sldId="349"/>
            <ac:spMk id="22" creationId="{0DBF1ABE-8590-450D-BB49-BDDCCF3EEA9E}"/>
          </ac:spMkLst>
        </pc:spChg>
        <pc:spChg chg="add del">
          <ac:chgData name="Vu Van Huy 20216931" userId="7f130476-8373-4483-b95b-359e3eb119a1" providerId="ADAL" clId="{F4323918-7CA1-406A-ABF9-78E71C8CA9B8}" dt="2024-01-07T14:35:49.654" v="9921" actId="26606"/>
          <ac:spMkLst>
            <pc:docMk/>
            <pc:sldMk cId="89578260" sldId="349"/>
            <ac:spMk id="24" creationId="{F6DD4703-FD80-4610-ACE9-01DCD86D8C18}"/>
          </ac:spMkLst>
        </pc:spChg>
        <pc:spChg chg="add del">
          <ac:chgData name="Vu Van Huy 20216931" userId="7f130476-8373-4483-b95b-359e3eb119a1" providerId="ADAL" clId="{F4323918-7CA1-406A-ABF9-78E71C8CA9B8}" dt="2024-01-07T14:35:49.654" v="9921" actId="26606"/>
          <ac:spMkLst>
            <pc:docMk/>
            <pc:sldMk cId="89578260" sldId="349"/>
            <ac:spMk id="26" creationId="{9CEFCBC2-6F82-4011-8D8D-90F43DCB1DAF}"/>
          </ac:spMkLst>
        </pc:spChg>
        <pc:spChg chg="add del">
          <ac:chgData name="Vu Van Huy 20216931" userId="7f130476-8373-4483-b95b-359e3eb119a1" providerId="ADAL" clId="{F4323918-7CA1-406A-ABF9-78E71C8CA9B8}" dt="2024-01-07T14:35:49.654" v="9921" actId="26606"/>
          <ac:spMkLst>
            <pc:docMk/>
            <pc:sldMk cId="89578260" sldId="349"/>
            <ac:spMk id="28" creationId="{2E9DED9E-DE30-402A-B9D1-AC3C24025AD4}"/>
          </ac:spMkLst>
        </pc:spChg>
        <pc:spChg chg="add del">
          <ac:chgData name="Vu Van Huy 20216931" userId="7f130476-8373-4483-b95b-359e3eb119a1" providerId="ADAL" clId="{F4323918-7CA1-406A-ABF9-78E71C8CA9B8}" dt="2024-01-07T14:35:49.654" v="9921" actId="26606"/>
          <ac:spMkLst>
            <pc:docMk/>
            <pc:sldMk cId="89578260" sldId="349"/>
            <ac:spMk id="30" creationId="{5CCB7C65-BA06-49C5-8D3C-51F97B409D65}"/>
          </ac:spMkLst>
        </pc:spChg>
        <pc:spChg chg="add">
          <ac:chgData name="Vu Van Huy 20216931" userId="7f130476-8373-4483-b95b-359e3eb119a1" providerId="ADAL" clId="{F4323918-7CA1-406A-ABF9-78E71C8CA9B8}" dt="2024-01-07T14:35:49.654" v="9921" actId="26606"/>
          <ac:spMkLst>
            <pc:docMk/>
            <pc:sldMk cId="89578260" sldId="349"/>
            <ac:spMk id="35" creationId="{AC8EEB0F-BA72-49AC-956F-331B60FDE79E}"/>
          </ac:spMkLst>
        </pc:spChg>
        <pc:spChg chg="add">
          <ac:chgData name="Vu Van Huy 20216931" userId="7f130476-8373-4483-b95b-359e3eb119a1" providerId="ADAL" clId="{F4323918-7CA1-406A-ABF9-78E71C8CA9B8}" dt="2024-01-07T14:35:49.654" v="9921" actId="26606"/>
          <ac:spMkLst>
            <pc:docMk/>
            <pc:sldMk cId="89578260" sldId="349"/>
            <ac:spMk id="37" creationId="{1BE70332-ECAF-47BB-8C7B-BD049452F653}"/>
          </ac:spMkLst>
        </pc:spChg>
        <pc:spChg chg="add">
          <ac:chgData name="Vu Van Huy 20216931" userId="7f130476-8373-4483-b95b-359e3eb119a1" providerId="ADAL" clId="{F4323918-7CA1-406A-ABF9-78E71C8CA9B8}" dt="2024-01-07T14:35:49.654" v="9921" actId="26606"/>
          <ac:spMkLst>
            <pc:docMk/>
            <pc:sldMk cId="89578260" sldId="349"/>
            <ac:spMk id="39" creationId="{716D9361-A35A-4DC8-AAB9-04FD2D6FEE1D}"/>
          </ac:spMkLst>
        </pc:spChg>
        <pc:spChg chg="add">
          <ac:chgData name="Vu Van Huy 20216931" userId="7f130476-8373-4483-b95b-359e3eb119a1" providerId="ADAL" clId="{F4323918-7CA1-406A-ABF9-78E71C8CA9B8}" dt="2024-01-07T14:35:49.654" v="9921" actId="26606"/>
          <ac:spMkLst>
            <pc:docMk/>
            <pc:sldMk cId="89578260" sldId="349"/>
            <ac:spMk id="41" creationId="{87FC31AD-FBB3-4219-A758-D6F7594A0A81}"/>
          </ac:spMkLst>
        </pc:spChg>
        <pc:grpChg chg="add del">
          <ac:chgData name="Vu Van Huy 20216931" userId="7f130476-8373-4483-b95b-359e3eb119a1" providerId="ADAL" clId="{F4323918-7CA1-406A-ABF9-78E71C8CA9B8}" dt="2024-01-07T14:35:21.620" v="9919" actId="26606"/>
          <ac:grpSpMkLst>
            <pc:docMk/>
            <pc:sldMk cId="89578260" sldId="349"/>
            <ac:grpSpMk id="10" creationId="{FB7FB62D-DD5B-C587-F53F-679128D41B8A}"/>
          </ac:grpSpMkLst>
        </pc:grpChg>
        <pc:picChg chg="add mod ord">
          <ac:chgData name="Vu Van Huy 20216931" userId="7f130476-8373-4483-b95b-359e3eb119a1" providerId="ADAL" clId="{F4323918-7CA1-406A-ABF9-78E71C8CA9B8}" dt="2024-01-07T14:35:21.620" v="9919" actId="26606"/>
          <ac:picMkLst>
            <pc:docMk/>
            <pc:sldMk cId="89578260" sldId="349"/>
            <ac:picMk id="6" creationId="{FB529577-C645-4EEC-1856-24419BFC7E50}"/>
          </ac:picMkLst>
        </pc:picChg>
        <pc:picChg chg="add del">
          <ac:chgData name="Vu Van Huy 20216931" userId="7f130476-8373-4483-b95b-359e3eb119a1" providerId="ADAL" clId="{F4323918-7CA1-406A-ABF9-78E71C8CA9B8}" dt="2024-01-07T14:34:38.189" v="9914" actId="26606"/>
          <ac:picMkLst>
            <pc:docMk/>
            <pc:sldMk cId="89578260" sldId="349"/>
            <ac:picMk id="8" creationId="{F94ABA32-EB01-F6D4-8070-B564353720DA}"/>
          </ac:picMkLst>
        </pc:picChg>
      </pc:sldChg>
      <pc:sldChg chg="new del">
        <pc:chgData name="Vu Van Huy 20216931" userId="7f130476-8373-4483-b95b-359e3eb119a1" providerId="ADAL" clId="{F4323918-7CA1-406A-ABF9-78E71C8CA9B8}" dt="2024-01-07T14:16:54.033" v="9829" actId="680"/>
        <pc:sldMkLst>
          <pc:docMk/>
          <pc:sldMk cId="877257786" sldId="349"/>
        </pc:sldMkLst>
      </pc:sldChg>
      <pc:sldChg chg="addSp modSp new del mod">
        <pc:chgData name="Vu Van Huy 20216931" userId="7f130476-8373-4483-b95b-359e3eb119a1" providerId="ADAL" clId="{F4323918-7CA1-406A-ABF9-78E71C8CA9B8}" dt="2024-01-07T14:04:02.268" v="9732" actId="47"/>
        <pc:sldMkLst>
          <pc:docMk/>
          <pc:sldMk cId="1305155016" sldId="349"/>
        </pc:sldMkLst>
        <pc:spChg chg="mod">
          <ac:chgData name="Vu Van Huy 20216931" userId="7f130476-8373-4483-b95b-359e3eb119a1" providerId="ADAL" clId="{F4323918-7CA1-406A-ABF9-78E71C8CA9B8}" dt="2024-01-07T11:06:41.188" v="9534" actId="1076"/>
          <ac:spMkLst>
            <pc:docMk/>
            <pc:sldMk cId="1305155016" sldId="349"/>
            <ac:spMk id="2" creationId="{38746E30-5FAD-3F6E-0646-3CBCE0257052}"/>
          </ac:spMkLst>
        </pc:spChg>
        <pc:spChg chg="add mod">
          <ac:chgData name="Vu Van Huy 20216931" userId="7f130476-8373-4483-b95b-359e3eb119a1" providerId="ADAL" clId="{F4323918-7CA1-406A-ABF9-78E71C8CA9B8}" dt="2024-01-07T11:05:56.076" v="9529" actId="14100"/>
          <ac:spMkLst>
            <pc:docMk/>
            <pc:sldMk cId="1305155016" sldId="349"/>
            <ac:spMk id="4" creationId="{5513D98F-D624-4E16-B985-EDB0658EB17B}"/>
          </ac:spMkLst>
        </pc:spChg>
        <pc:spChg chg="add mod">
          <ac:chgData name="Vu Van Huy 20216931" userId="7f130476-8373-4483-b95b-359e3eb119a1" providerId="ADAL" clId="{F4323918-7CA1-406A-ABF9-78E71C8CA9B8}" dt="2024-01-07T11:06:05.222" v="9530" actId="207"/>
          <ac:spMkLst>
            <pc:docMk/>
            <pc:sldMk cId="1305155016" sldId="349"/>
            <ac:spMk id="5" creationId="{1870CC60-03B7-4C1B-4224-8F2CFF4AA5DD}"/>
          </ac:spMkLst>
        </pc:spChg>
        <pc:picChg chg="add mod">
          <ac:chgData name="Vu Van Huy 20216931" userId="7f130476-8373-4483-b95b-359e3eb119a1" providerId="ADAL" clId="{F4323918-7CA1-406A-ABF9-78E71C8CA9B8}" dt="2024-01-07T11:05:28.340" v="9492"/>
          <ac:picMkLst>
            <pc:docMk/>
            <pc:sldMk cId="1305155016" sldId="349"/>
            <ac:picMk id="6" creationId="{3AFA272E-E53F-92DA-EB1C-24E1A267F376}"/>
          </ac:picMkLst>
        </pc:picChg>
      </pc:sldChg>
      <pc:sldChg chg="addSp delSp new del mod">
        <pc:chgData name="Vu Van Huy 20216931" userId="7f130476-8373-4483-b95b-359e3eb119a1" providerId="ADAL" clId="{F4323918-7CA1-406A-ABF9-78E71C8CA9B8}" dt="2024-01-07T09:55:59.232" v="9350" actId="47"/>
        <pc:sldMkLst>
          <pc:docMk/>
          <pc:sldMk cId="1568380638" sldId="349"/>
        </pc:sldMkLst>
        <pc:spChg chg="add del">
          <ac:chgData name="Vu Van Huy 20216931" userId="7f130476-8373-4483-b95b-359e3eb119a1" providerId="ADAL" clId="{F4323918-7CA1-406A-ABF9-78E71C8CA9B8}" dt="2024-01-07T09:55:34.544" v="9347" actId="22"/>
          <ac:spMkLst>
            <pc:docMk/>
            <pc:sldMk cId="1568380638" sldId="349"/>
            <ac:spMk id="5" creationId="{2EB8B5B4-D598-F50F-B0EC-400FA3904117}"/>
          </ac:spMkLst>
        </pc:spChg>
      </pc:sldChg>
      <pc:sldChg chg="new del">
        <pc:chgData name="Vu Van Huy 20216931" userId="7f130476-8373-4483-b95b-359e3eb119a1" providerId="ADAL" clId="{F4323918-7CA1-406A-ABF9-78E71C8CA9B8}" dt="2024-01-07T10:11:46.783" v="9365" actId="47"/>
        <pc:sldMkLst>
          <pc:docMk/>
          <pc:sldMk cId="1763857122" sldId="349"/>
        </pc:sldMkLst>
      </pc:sldChg>
      <pc:sldChg chg="new del">
        <pc:chgData name="Vu Van Huy 20216931" userId="7f130476-8373-4483-b95b-359e3eb119a1" providerId="ADAL" clId="{F4323918-7CA1-406A-ABF9-78E71C8CA9B8}" dt="2024-01-07T14:09:18.730" v="9744" actId="47"/>
        <pc:sldMkLst>
          <pc:docMk/>
          <pc:sldMk cId="2100941622" sldId="349"/>
        </pc:sldMkLst>
      </pc:sldChg>
      <pc:sldChg chg="addSp delSp modSp add mod setBg delDesignElem">
        <pc:chgData name="Vu Van Huy 20216931" userId="7f130476-8373-4483-b95b-359e3eb119a1" providerId="ADAL" clId="{F4323918-7CA1-406A-ABF9-78E71C8CA9B8}" dt="2024-01-07T14:17:00.206" v="9833" actId="478"/>
        <pc:sldMkLst>
          <pc:docMk/>
          <pc:sldMk cId="2744663277" sldId="349"/>
        </pc:sldMkLst>
        <pc:spChg chg="del">
          <ac:chgData name="Vu Van Huy 20216931" userId="7f130476-8373-4483-b95b-359e3eb119a1" providerId="ADAL" clId="{F4323918-7CA1-406A-ABF9-78E71C8CA9B8}" dt="2024-01-07T14:16:59.314" v="9832" actId="478"/>
          <ac:spMkLst>
            <pc:docMk/>
            <pc:sldMk cId="2744663277" sldId="349"/>
            <ac:spMk id="3" creationId="{1C8B88B7-AFC8-F9A7-2E0F-5DA3E659327C}"/>
          </ac:spMkLst>
        </pc:spChg>
        <pc:spChg chg="add mod">
          <ac:chgData name="Vu Van Huy 20216931" userId="7f130476-8373-4483-b95b-359e3eb119a1" providerId="ADAL" clId="{F4323918-7CA1-406A-ABF9-78E71C8CA9B8}" dt="2024-01-07T14:16:59.314" v="9832" actId="478"/>
          <ac:spMkLst>
            <pc:docMk/>
            <pc:sldMk cId="2744663277" sldId="349"/>
            <ac:spMk id="5" creationId="{87BD13F7-2FA7-BDA9-1D20-9BA185E34B2F}"/>
          </ac:spMkLst>
        </pc:spChg>
        <pc:grpChg chg="del">
          <ac:chgData name="Vu Van Huy 20216931" userId="7f130476-8373-4483-b95b-359e3eb119a1" providerId="ADAL" clId="{F4323918-7CA1-406A-ABF9-78E71C8CA9B8}" dt="2024-01-07T14:16:55.356" v="9831"/>
          <ac:grpSpMkLst>
            <pc:docMk/>
            <pc:sldMk cId="2744663277" sldId="349"/>
            <ac:grpSpMk id="3086" creationId="{71E4E172-1EA7-E251-8265-AD4D67315470}"/>
          </ac:grpSpMkLst>
        </pc:grpChg>
        <pc:picChg chg="del">
          <ac:chgData name="Vu Van Huy 20216931" userId="7f130476-8373-4483-b95b-359e3eb119a1" providerId="ADAL" clId="{F4323918-7CA1-406A-ABF9-78E71C8CA9B8}" dt="2024-01-07T14:17:00.206" v="9833" actId="478"/>
          <ac:picMkLst>
            <pc:docMk/>
            <pc:sldMk cId="2744663277" sldId="349"/>
            <ac:picMk id="3074" creationId="{1B885A4B-AA0F-946F-D52B-E0171528913A}"/>
          </ac:picMkLst>
        </pc:picChg>
      </pc:sldChg>
      <pc:sldChg chg="addSp delSp modSp add del mod setBg delDesignElem">
        <pc:chgData name="Vu Van Huy 20216931" userId="7f130476-8373-4483-b95b-359e3eb119a1" providerId="ADAL" clId="{F4323918-7CA1-406A-ABF9-78E71C8CA9B8}" dt="2024-01-07T11:03:17.453" v="9464" actId="47"/>
        <pc:sldMkLst>
          <pc:docMk/>
          <pc:sldMk cId="3704618008" sldId="349"/>
        </pc:sldMkLst>
        <pc:spChg chg="mod">
          <ac:chgData name="Vu Van Huy 20216931" userId="7f130476-8373-4483-b95b-359e3eb119a1" providerId="ADAL" clId="{F4323918-7CA1-406A-ABF9-78E71C8CA9B8}" dt="2024-01-07T11:01:44.618" v="9444" actId="1076"/>
          <ac:spMkLst>
            <pc:docMk/>
            <pc:sldMk cId="3704618008" sldId="349"/>
            <ac:spMk id="4" creationId="{405C8A1D-DF5A-94C4-9D06-CC6887831827}"/>
          </ac:spMkLst>
        </pc:spChg>
        <pc:spChg chg="add mod">
          <ac:chgData name="Vu Van Huy 20216931" userId="7f130476-8373-4483-b95b-359e3eb119a1" providerId="ADAL" clId="{F4323918-7CA1-406A-ABF9-78E71C8CA9B8}" dt="2024-01-07T11:01:48.237" v="9446" actId="1076"/>
          <ac:spMkLst>
            <pc:docMk/>
            <pc:sldMk cId="3704618008" sldId="349"/>
            <ac:spMk id="6" creationId="{DE4A1286-596F-C9C6-DC11-9BF8106C4533}"/>
          </ac:spMkLst>
        </pc:spChg>
        <pc:spChg chg="del mod">
          <ac:chgData name="Vu Van Huy 20216931" userId="7f130476-8373-4483-b95b-359e3eb119a1" providerId="ADAL" clId="{F4323918-7CA1-406A-ABF9-78E71C8CA9B8}" dt="2024-01-07T11:01:39.058" v="9442" actId="478"/>
          <ac:spMkLst>
            <pc:docMk/>
            <pc:sldMk cId="3704618008" sldId="349"/>
            <ac:spMk id="9" creationId="{7BF9AABF-93B9-2FE4-2CE8-7AD8494F021B}"/>
          </ac:spMkLst>
        </pc:spChg>
        <pc:spChg chg="del">
          <ac:chgData name="Vu Van Huy 20216931" userId="7f130476-8373-4483-b95b-359e3eb119a1" providerId="ADAL" clId="{F4323918-7CA1-406A-ABF9-78E71C8CA9B8}" dt="2024-01-07T11:01:31.354" v="9439"/>
          <ac:spMkLst>
            <pc:docMk/>
            <pc:sldMk cId="3704618008" sldId="349"/>
            <ac:spMk id="14" creationId="{665DBBEF-238B-476B-96AB-8AAC3224ECEA}"/>
          </ac:spMkLst>
        </pc:spChg>
        <pc:spChg chg="del">
          <ac:chgData name="Vu Van Huy 20216931" userId="7f130476-8373-4483-b95b-359e3eb119a1" providerId="ADAL" clId="{F4323918-7CA1-406A-ABF9-78E71C8CA9B8}" dt="2024-01-07T11:01:31.354" v="9439"/>
          <ac:spMkLst>
            <pc:docMk/>
            <pc:sldMk cId="3704618008" sldId="349"/>
            <ac:spMk id="16" creationId="{3FCFB1DE-0B7E-48CC-BA90-B2AB0889F9D6}"/>
          </ac:spMkLst>
        </pc:spChg>
        <pc:picChg chg="del">
          <ac:chgData name="Vu Van Huy 20216931" userId="7f130476-8373-4483-b95b-359e3eb119a1" providerId="ADAL" clId="{F4323918-7CA1-406A-ABF9-78E71C8CA9B8}" dt="2024-01-07T11:01:33.439" v="9440" actId="478"/>
          <ac:picMkLst>
            <pc:docMk/>
            <pc:sldMk cId="3704618008" sldId="349"/>
            <ac:picMk id="11" creationId="{29B6F77A-948B-6C42-9466-56BC6534455A}"/>
          </ac:picMkLst>
        </pc:picChg>
      </pc:sldChg>
      <pc:sldChg chg="delSp modSp add del mod setBg delDesignElem">
        <pc:chgData name="Vu Van Huy 20216931" userId="7f130476-8373-4483-b95b-359e3eb119a1" providerId="ADAL" clId="{F4323918-7CA1-406A-ABF9-78E71C8CA9B8}" dt="2024-01-07T11:05:04.118" v="9486" actId="47"/>
        <pc:sldMkLst>
          <pc:docMk/>
          <pc:sldMk cId="275177629" sldId="350"/>
        </pc:sldMkLst>
        <pc:spChg chg="mod">
          <ac:chgData name="Vu Van Huy 20216931" userId="7f130476-8373-4483-b95b-359e3eb119a1" providerId="ADAL" clId="{F4323918-7CA1-406A-ABF9-78E71C8CA9B8}" dt="2024-01-07T11:03:25.150" v="9467" actId="1076"/>
          <ac:spMkLst>
            <pc:docMk/>
            <pc:sldMk cId="275177629" sldId="350"/>
            <ac:spMk id="4" creationId="{405C8A1D-DF5A-94C4-9D06-CC6887831827}"/>
          </ac:spMkLst>
        </pc:spChg>
        <pc:spChg chg="mod">
          <ac:chgData name="Vu Van Huy 20216931" userId="7f130476-8373-4483-b95b-359e3eb119a1" providerId="ADAL" clId="{F4323918-7CA1-406A-ABF9-78E71C8CA9B8}" dt="2024-01-07T11:03:31.002" v="9468" actId="1076"/>
          <ac:spMkLst>
            <pc:docMk/>
            <pc:sldMk cId="275177629" sldId="350"/>
            <ac:spMk id="9" creationId="{7BF9AABF-93B9-2FE4-2CE8-7AD8494F021B}"/>
          </ac:spMkLst>
        </pc:spChg>
        <pc:spChg chg="del">
          <ac:chgData name="Vu Van Huy 20216931" userId="7f130476-8373-4483-b95b-359e3eb119a1" providerId="ADAL" clId="{F4323918-7CA1-406A-ABF9-78E71C8CA9B8}" dt="2024-01-07T11:03:15.483" v="9463"/>
          <ac:spMkLst>
            <pc:docMk/>
            <pc:sldMk cId="275177629" sldId="350"/>
            <ac:spMk id="14" creationId="{665DBBEF-238B-476B-96AB-8AAC3224ECEA}"/>
          </ac:spMkLst>
        </pc:spChg>
        <pc:spChg chg="del">
          <ac:chgData name="Vu Van Huy 20216931" userId="7f130476-8373-4483-b95b-359e3eb119a1" providerId="ADAL" clId="{F4323918-7CA1-406A-ABF9-78E71C8CA9B8}" dt="2024-01-07T11:03:15.483" v="9463"/>
          <ac:spMkLst>
            <pc:docMk/>
            <pc:sldMk cId="275177629" sldId="350"/>
            <ac:spMk id="16" creationId="{3FCFB1DE-0B7E-48CC-BA90-B2AB0889F9D6}"/>
          </ac:spMkLst>
        </pc:spChg>
        <pc:picChg chg="del">
          <ac:chgData name="Vu Van Huy 20216931" userId="7f130476-8373-4483-b95b-359e3eb119a1" providerId="ADAL" clId="{F4323918-7CA1-406A-ABF9-78E71C8CA9B8}" dt="2024-01-07T11:03:20.844" v="9465" actId="478"/>
          <ac:picMkLst>
            <pc:docMk/>
            <pc:sldMk cId="275177629" sldId="350"/>
            <ac:picMk id="11" creationId="{29B6F77A-948B-6C42-9466-56BC6534455A}"/>
          </ac:picMkLst>
        </pc:picChg>
      </pc:sldChg>
      <pc:sldChg chg="addSp delSp modSp new mod setBg">
        <pc:chgData name="Vu Van Huy 20216931" userId="7f130476-8373-4483-b95b-359e3eb119a1" providerId="ADAL" clId="{F4323918-7CA1-406A-ABF9-78E71C8CA9B8}" dt="2024-01-08T01:00:25.892" v="9986" actId="403"/>
        <pc:sldMkLst>
          <pc:docMk/>
          <pc:sldMk cId="1173263140" sldId="350"/>
        </pc:sldMkLst>
        <pc:spChg chg="add del mod">
          <ac:chgData name="Vu Van Huy 20216931" userId="7f130476-8373-4483-b95b-359e3eb119a1" providerId="ADAL" clId="{F4323918-7CA1-406A-ABF9-78E71C8CA9B8}" dt="2024-01-08T00:58:46.667" v="9976" actId="478"/>
          <ac:spMkLst>
            <pc:docMk/>
            <pc:sldMk cId="1173263140" sldId="350"/>
            <ac:spMk id="2" creationId="{9D39C5E7-602C-E149-98A8-9E1C3380F0B3}"/>
          </ac:spMkLst>
        </pc:spChg>
        <pc:spChg chg="del mod">
          <ac:chgData name="Vu Van Huy 20216931" userId="7f130476-8373-4483-b95b-359e3eb119a1" providerId="ADAL" clId="{F4323918-7CA1-406A-ABF9-78E71C8CA9B8}" dt="2024-01-08T00:58:49.318" v="9977" actId="478"/>
          <ac:spMkLst>
            <pc:docMk/>
            <pc:sldMk cId="1173263140" sldId="350"/>
            <ac:spMk id="3" creationId="{55EFE666-8BDB-2030-EDA0-144904A32C98}"/>
          </ac:spMkLst>
        </pc:spChg>
        <pc:spChg chg="mod">
          <ac:chgData name="Vu Van Huy 20216931" userId="7f130476-8373-4483-b95b-359e3eb119a1" providerId="ADAL" clId="{F4323918-7CA1-406A-ABF9-78E71C8CA9B8}" dt="2024-01-08T00:58:42.037" v="9974" actId="26606"/>
          <ac:spMkLst>
            <pc:docMk/>
            <pc:sldMk cId="1173263140" sldId="350"/>
            <ac:spMk id="4" creationId="{85856214-702D-901A-584B-E9D70A7F75C6}"/>
          </ac:spMkLst>
        </pc:spChg>
        <pc:spChg chg="add del mod">
          <ac:chgData name="Vu Van Huy 20216931" userId="7f130476-8373-4483-b95b-359e3eb119a1" providerId="ADAL" clId="{F4323918-7CA1-406A-ABF9-78E71C8CA9B8}" dt="2024-01-08T00:58:33.008" v="9972"/>
          <ac:spMkLst>
            <pc:docMk/>
            <pc:sldMk cId="1173263140" sldId="350"/>
            <ac:spMk id="5" creationId="{49E2A4C5-271B-8CA3-17D7-6E9664E76C62}"/>
          </ac:spMkLst>
        </pc:spChg>
        <pc:spChg chg="add mod">
          <ac:chgData name="Vu Van Huy 20216931" userId="7f130476-8373-4483-b95b-359e3eb119a1" providerId="ADAL" clId="{F4323918-7CA1-406A-ABF9-78E71C8CA9B8}" dt="2024-01-08T00:59:37.787" v="9983"/>
          <ac:spMkLst>
            <pc:docMk/>
            <pc:sldMk cId="1173263140" sldId="350"/>
            <ac:spMk id="7" creationId="{DF3F4FFB-AC73-22D0-8D4D-1300AC54BCA5}"/>
          </ac:spMkLst>
        </pc:spChg>
        <pc:spChg chg="add mod">
          <ac:chgData name="Vu Van Huy 20216931" userId="7f130476-8373-4483-b95b-359e3eb119a1" providerId="ADAL" clId="{F4323918-7CA1-406A-ABF9-78E71C8CA9B8}" dt="2024-01-08T01:00:25.892" v="9986" actId="403"/>
          <ac:spMkLst>
            <pc:docMk/>
            <pc:sldMk cId="1173263140" sldId="350"/>
            <ac:spMk id="8" creationId="{A76CD0FF-1350-98F8-89AC-3A2781EE455D}"/>
          </ac:spMkLst>
        </pc:spChg>
        <pc:spChg chg="add del">
          <ac:chgData name="Vu Van Huy 20216931" userId="7f130476-8373-4483-b95b-359e3eb119a1" providerId="ADAL" clId="{F4323918-7CA1-406A-ABF9-78E71C8CA9B8}" dt="2024-01-08T00:59:04.057" v="9979" actId="26606"/>
          <ac:spMkLst>
            <pc:docMk/>
            <pc:sldMk cId="1173263140" sldId="350"/>
            <ac:spMk id="11" creationId="{0E91F5CA-B392-444C-88E3-BF5BAAEBDEB0}"/>
          </ac:spMkLst>
        </pc:spChg>
        <pc:spChg chg="add del">
          <ac:chgData name="Vu Van Huy 20216931" userId="7f130476-8373-4483-b95b-359e3eb119a1" providerId="ADAL" clId="{F4323918-7CA1-406A-ABF9-78E71C8CA9B8}" dt="2024-01-08T00:59:04.057" v="9979" actId="26606"/>
          <ac:spMkLst>
            <pc:docMk/>
            <pc:sldMk cId="1173263140" sldId="350"/>
            <ac:spMk id="13" creationId="{DFCA2118-59A2-4310-A4B2-F2CBA821E842}"/>
          </ac:spMkLst>
        </pc:spChg>
        <pc:spChg chg="add">
          <ac:chgData name="Vu Van Huy 20216931" userId="7f130476-8373-4483-b95b-359e3eb119a1" providerId="ADAL" clId="{F4323918-7CA1-406A-ABF9-78E71C8CA9B8}" dt="2024-01-08T00:59:04.057" v="9979" actId="26606"/>
          <ac:spMkLst>
            <pc:docMk/>
            <pc:sldMk cId="1173263140" sldId="350"/>
            <ac:spMk id="18" creationId="{0E91F5CA-B392-444C-88E3-BF5BAAEBDEB0}"/>
          </ac:spMkLst>
        </pc:spChg>
        <pc:spChg chg="add">
          <ac:chgData name="Vu Van Huy 20216931" userId="7f130476-8373-4483-b95b-359e3eb119a1" providerId="ADAL" clId="{F4323918-7CA1-406A-ABF9-78E71C8CA9B8}" dt="2024-01-08T00:59:04.057" v="9979" actId="26606"/>
          <ac:spMkLst>
            <pc:docMk/>
            <pc:sldMk cId="1173263140" sldId="350"/>
            <ac:spMk id="20" creationId="{DFCA2118-59A2-4310-A4B2-F2CBA821E842}"/>
          </ac:spMkLst>
        </pc:spChg>
        <pc:picChg chg="add mod ord">
          <ac:chgData name="Vu Van Huy 20216931" userId="7f130476-8373-4483-b95b-359e3eb119a1" providerId="ADAL" clId="{F4323918-7CA1-406A-ABF9-78E71C8CA9B8}" dt="2024-01-08T00:59:42.393" v="9984" actId="1076"/>
          <ac:picMkLst>
            <pc:docMk/>
            <pc:sldMk cId="1173263140" sldId="350"/>
            <ac:picMk id="6" creationId="{E79998D5-C81A-3F90-92CA-FA1C4A2D24CB}"/>
          </ac:picMkLst>
        </pc:picChg>
        <pc:picChg chg="add mod">
          <ac:chgData name="Vu Van Huy 20216931" userId="7f130476-8373-4483-b95b-359e3eb119a1" providerId="ADAL" clId="{F4323918-7CA1-406A-ABF9-78E71C8CA9B8}" dt="2024-01-08T00:59:37.787" v="9983"/>
          <ac:picMkLst>
            <pc:docMk/>
            <pc:sldMk cId="1173263140" sldId="350"/>
            <ac:picMk id="9" creationId="{5B7B47F5-8E64-E0C1-B1C7-6DD094DD78B6}"/>
          </ac:picMkLst>
        </pc:picChg>
      </pc:sldChg>
      <pc:sldChg chg="addSp delSp modSp del mod">
        <pc:chgData name="Vu Van Huy 20216931" userId="7f130476-8373-4483-b95b-359e3eb119a1" providerId="ADAL" clId="{F4323918-7CA1-406A-ABF9-78E71C8CA9B8}" dt="2024-01-07T14:18:18.919" v="9846" actId="47"/>
        <pc:sldMkLst>
          <pc:docMk/>
          <pc:sldMk cId="2744663277" sldId="350"/>
        </pc:sldMkLst>
        <pc:spChg chg="del">
          <ac:chgData name="Vu Van Huy 20216931" userId="7f130476-8373-4483-b95b-359e3eb119a1" providerId="ADAL" clId="{F4323918-7CA1-406A-ABF9-78E71C8CA9B8}" dt="2024-01-07T14:17:02.021" v="9834" actId="478"/>
          <ac:spMkLst>
            <pc:docMk/>
            <pc:sldMk cId="2744663277" sldId="350"/>
            <ac:spMk id="2" creationId="{5A767703-DE90-29B7-E77A-7F8119BDE8F0}"/>
          </ac:spMkLst>
        </pc:spChg>
        <pc:spChg chg="add mod">
          <ac:chgData name="Vu Van Huy 20216931" userId="7f130476-8373-4483-b95b-359e3eb119a1" providerId="ADAL" clId="{F4323918-7CA1-406A-ABF9-78E71C8CA9B8}" dt="2024-01-07T14:17:02.021" v="9834" actId="478"/>
          <ac:spMkLst>
            <pc:docMk/>
            <pc:sldMk cId="2744663277" sldId="350"/>
            <ac:spMk id="7" creationId="{AF3C7794-3BEF-773A-2890-D21D99CE4DE0}"/>
          </ac:spMkLst>
        </pc:spChg>
      </pc:sldChg>
      <pc:sldChg chg="addSp delSp modSp new del mod">
        <pc:chgData name="Vu Van Huy 20216931" userId="7f130476-8373-4483-b95b-359e3eb119a1" providerId="ADAL" clId="{F4323918-7CA1-406A-ABF9-78E71C8CA9B8}" dt="2024-01-07T14:03:57.629" v="9731" actId="47"/>
        <pc:sldMkLst>
          <pc:docMk/>
          <pc:sldMk cId="2803742789" sldId="350"/>
        </pc:sldMkLst>
        <pc:spChg chg="del mod">
          <ac:chgData name="Vu Van Huy 20216931" userId="7f130476-8373-4483-b95b-359e3eb119a1" providerId="ADAL" clId="{F4323918-7CA1-406A-ABF9-78E71C8CA9B8}" dt="2024-01-07T13:59:08.135" v="9657" actId="478"/>
          <ac:spMkLst>
            <pc:docMk/>
            <pc:sldMk cId="2803742789" sldId="350"/>
            <ac:spMk id="2" creationId="{9E7375DE-7019-93DE-60FB-F9ACFC57347C}"/>
          </ac:spMkLst>
        </pc:spChg>
        <pc:spChg chg="add mod">
          <ac:chgData name="Vu Van Huy 20216931" userId="7f130476-8373-4483-b95b-359e3eb119a1" providerId="ADAL" clId="{F4323918-7CA1-406A-ABF9-78E71C8CA9B8}" dt="2024-01-07T13:59:03.490" v="9655" actId="20577"/>
          <ac:spMkLst>
            <pc:docMk/>
            <pc:sldMk cId="2803742789" sldId="350"/>
            <ac:spMk id="4" creationId="{C38A5968-D625-0831-46B6-98875EFFB361}"/>
          </ac:spMkLst>
        </pc:spChg>
        <pc:spChg chg="add mod">
          <ac:chgData name="Vu Van Huy 20216931" userId="7f130476-8373-4483-b95b-359e3eb119a1" providerId="ADAL" clId="{F4323918-7CA1-406A-ABF9-78E71C8CA9B8}" dt="2024-01-07T13:59:20.035" v="9658" actId="207"/>
          <ac:spMkLst>
            <pc:docMk/>
            <pc:sldMk cId="2803742789" sldId="350"/>
            <ac:spMk id="5" creationId="{BE2D2D8E-E269-0CA9-1A1E-D4377FE2BD95}"/>
          </ac:spMkLst>
        </pc:spChg>
        <pc:picChg chg="add mod">
          <ac:chgData name="Vu Van Huy 20216931" userId="7f130476-8373-4483-b95b-359e3eb119a1" providerId="ADAL" clId="{F4323918-7CA1-406A-ABF9-78E71C8CA9B8}" dt="2024-01-07T13:58:41.949" v="9624"/>
          <ac:picMkLst>
            <pc:docMk/>
            <pc:sldMk cId="2803742789" sldId="350"/>
            <ac:picMk id="6" creationId="{D5191813-9C7F-2DD7-6BD5-38606FA7337A}"/>
          </ac:picMkLst>
        </pc:picChg>
      </pc:sldChg>
      <pc:sldChg chg="addSp delSp add del setBg delDesignElem">
        <pc:chgData name="Vu Van Huy 20216931" userId="7f130476-8373-4483-b95b-359e3eb119a1" providerId="ADAL" clId="{F4323918-7CA1-406A-ABF9-78E71C8CA9B8}" dt="2024-01-07T11:03:13.131" v="9461"/>
        <pc:sldMkLst>
          <pc:docMk/>
          <pc:sldMk cId="3775647257" sldId="350"/>
        </pc:sldMkLst>
        <pc:spChg chg="add del">
          <ac:chgData name="Vu Van Huy 20216931" userId="7f130476-8373-4483-b95b-359e3eb119a1" providerId="ADAL" clId="{F4323918-7CA1-406A-ABF9-78E71C8CA9B8}" dt="2024-01-07T11:03:13.131" v="9461"/>
          <ac:spMkLst>
            <pc:docMk/>
            <pc:sldMk cId="3775647257" sldId="350"/>
            <ac:spMk id="14" creationId="{665DBBEF-238B-476B-96AB-8AAC3224ECEA}"/>
          </ac:spMkLst>
        </pc:spChg>
        <pc:spChg chg="add del">
          <ac:chgData name="Vu Van Huy 20216931" userId="7f130476-8373-4483-b95b-359e3eb119a1" providerId="ADAL" clId="{F4323918-7CA1-406A-ABF9-78E71C8CA9B8}" dt="2024-01-07T11:03:13.131" v="9461"/>
          <ac:spMkLst>
            <pc:docMk/>
            <pc:sldMk cId="3775647257" sldId="350"/>
            <ac:spMk id="16" creationId="{3FCFB1DE-0B7E-48CC-BA90-B2AB0889F9D6}"/>
          </ac:spMkLst>
        </pc:spChg>
      </pc:sldChg>
      <pc:sldChg chg="addSp delSp modSp add del mod setBg delDesignElem">
        <pc:chgData name="Vu Van Huy 20216931" userId="7f130476-8373-4483-b95b-359e3eb119a1" providerId="ADAL" clId="{F4323918-7CA1-406A-ABF9-78E71C8CA9B8}" dt="2024-01-07T14:11:57.936" v="9766" actId="47"/>
        <pc:sldMkLst>
          <pc:docMk/>
          <pc:sldMk cId="4164498554" sldId="350"/>
        </pc:sldMkLst>
        <pc:spChg chg="del">
          <ac:chgData name="Vu Van Huy 20216931" userId="7f130476-8373-4483-b95b-359e3eb119a1" providerId="ADAL" clId="{F4323918-7CA1-406A-ABF9-78E71C8CA9B8}" dt="2024-01-07T14:09:31.321" v="9745" actId="478"/>
          <ac:spMkLst>
            <pc:docMk/>
            <pc:sldMk cId="4164498554" sldId="350"/>
            <ac:spMk id="2" creationId="{CA103CCB-B118-E946-CE8A-1CEBBD637FB4}"/>
          </ac:spMkLst>
        </pc:spChg>
        <pc:spChg chg="add mod">
          <ac:chgData name="Vu Van Huy 20216931" userId="7f130476-8373-4483-b95b-359e3eb119a1" providerId="ADAL" clId="{F4323918-7CA1-406A-ABF9-78E71C8CA9B8}" dt="2024-01-07T14:09:37.683" v="9749" actId="1076"/>
          <ac:spMkLst>
            <pc:docMk/>
            <pc:sldMk cId="4164498554" sldId="350"/>
            <ac:spMk id="10" creationId="{8E7D6BB6-5CF0-9C05-B118-64EF5D609E17}"/>
          </ac:spMkLst>
        </pc:spChg>
        <pc:spChg chg="del">
          <ac:chgData name="Vu Van Huy 20216931" userId="7f130476-8373-4483-b95b-359e3eb119a1" providerId="ADAL" clId="{F4323918-7CA1-406A-ABF9-78E71C8CA9B8}" dt="2024-01-07T14:09:15.784" v="9743"/>
          <ac:spMkLst>
            <pc:docMk/>
            <pc:sldMk cId="4164498554" sldId="350"/>
            <ac:spMk id="31" creationId="{B7BD7FCF-A254-4A97-A15C-319B67622677}"/>
          </ac:spMkLst>
        </pc:spChg>
        <pc:spChg chg="del">
          <ac:chgData name="Vu Van Huy 20216931" userId="7f130476-8373-4483-b95b-359e3eb119a1" providerId="ADAL" clId="{F4323918-7CA1-406A-ABF9-78E71C8CA9B8}" dt="2024-01-07T14:09:15.784" v="9743"/>
          <ac:spMkLst>
            <pc:docMk/>
            <pc:sldMk cId="4164498554" sldId="350"/>
            <ac:spMk id="32" creationId="{52FFAF72-6204-4676-9C6F-9A4CC4D91805}"/>
          </ac:spMkLst>
        </pc:spChg>
        <pc:graphicFrameChg chg="del modGraphic">
          <ac:chgData name="Vu Van Huy 20216931" userId="7f130476-8373-4483-b95b-359e3eb119a1" providerId="ADAL" clId="{F4323918-7CA1-406A-ABF9-78E71C8CA9B8}" dt="2024-01-07T14:09:33.879" v="9748" actId="478"/>
          <ac:graphicFrameMkLst>
            <pc:docMk/>
            <pc:sldMk cId="4164498554" sldId="350"/>
            <ac:graphicFrameMk id="7" creationId="{530CEF60-FA40-D93B-2E7F-7A43A7F3E230}"/>
          </ac:graphicFrameMkLst>
        </pc:graphicFrameChg>
      </pc:sldChg>
      <pc:sldChg chg="addSp delSp modSp add del mod setBg delDesignElem">
        <pc:chgData name="Vu Van Huy 20216931" userId="7f130476-8373-4483-b95b-359e3eb119a1" providerId="ADAL" clId="{F4323918-7CA1-406A-ABF9-78E71C8CA9B8}" dt="2024-01-08T00:59:47.687" v="9985" actId="47"/>
        <pc:sldMkLst>
          <pc:docMk/>
          <pc:sldMk cId="3674025329" sldId="351"/>
        </pc:sldMkLst>
        <pc:spChg chg="del">
          <ac:chgData name="Vu Van Huy 20216931" userId="7f130476-8373-4483-b95b-359e3eb119a1" providerId="ADAL" clId="{F4323918-7CA1-406A-ABF9-78E71C8CA9B8}" dt="2024-01-08T00:59:26.707" v="9982" actId="478"/>
          <ac:spMkLst>
            <pc:docMk/>
            <pc:sldMk cId="3674025329" sldId="351"/>
            <ac:spMk id="3" creationId="{96B29275-4B4F-3E25-E814-094D0723CCA2}"/>
          </ac:spMkLst>
        </pc:spChg>
        <pc:spChg chg="add mod">
          <ac:chgData name="Vu Van Huy 20216931" userId="7f130476-8373-4483-b95b-359e3eb119a1" providerId="ADAL" clId="{F4323918-7CA1-406A-ABF9-78E71C8CA9B8}" dt="2024-01-08T00:59:26.707" v="9982" actId="478"/>
          <ac:spMkLst>
            <pc:docMk/>
            <pc:sldMk cId="3674025329" sldId="351"/>
            <ac:spMk id="7" creationId="{2492A830-8CEA-2341-C2E2-54281692A58C}"/>
          </ac:spMkLst>
        </pc:spChg>
        <pc:spChg chg="del">
          <ac:chgData name="Vu Van Huy 20216931" userId="7f130476-8373-4483-b95b-359e3eb119a1" providerId="ADAL" clId="{F4323918-7CA1-406A-ABF9-78E71C8CA9B8}" dt="2024-01-08T00:59:17.367" v="9981"/>
          <ac:spMkLst>
            <pc:docMk/>
            <pc:sldMk cId="3674025329" sldId="351"/>
            <ac:spMk id="39" creationId="{D839A9B9-F246-4779-A2BA-7AD3DAB5412B}"/>
          </ac:spMkLst>
        </pc:spChg>
        <pc:spChg chg="del">
          <ac:chgData name="Vu Van Huy 20216931" userId="7f130476-8373-4483-b95b-359e3eb119a1" providerId="ADAL" clId="{F4323918-7CA1-406A-ABF9-78E71C8CA9B8}" dt="2024-01-08T00:59:17.367" v="9981"/>
          <ac:spMkLst>
            <pc:docMk/>
            <pc:sldMk cId="3674025329" sldId="351"/>
            <ac:spMk id="41" creationId="{689FF3C7-B796-4C63-BF20-B2EE56888340}"/>
          </ac:spMkLst>
        </pc:spChg>
      </pc:sldChg>
      <pc:sldMasterChg chg="delSldLayout">
        <pc:chgData name="Vu Van Huy 20216931" userId="7f130476-8373-4483-b95b-359e3eb119a1" providerId="ADAL" clId="{F4323918-7CA1-406A-ABF9-78E71C8CA9B8}" dt="2024-01-06T13:38:07.459" v="8625" actId="47"/>
        <pc:sldMasterMkLst>
          <pc:docMk/>
          <pc:sldMasterMk cId="0" sldId="2147483660"/>
        </pc:sldMasterMkLst>
        <pc:sldLayoutChg chg="del">
          <pc:chgData name="Vu Van Huy 20216931" userId="7f130476-8373-4483-b95b-359e3eb119a1" providerId="ADAL" clId="{F4323918-7CA1-406A-ABF9-78E71C8CA9B8}" dt="2024-01-06T13:38:07.459" v="8625" actId="47"/>
          <pc:sldLayoutMkLst>
            <pc:docMk/>
            <pc:sldMasterMk cId="0" sldId="2147483660"/>
            <pc:sldLayoutMk cId="0" sldId="2147483652"/>
          </pc:sldLayoutMkLst>
        </pc:sldLayoutChg>
        <pc:sldLayoutChg chg="del">
          <pc:chgData name="Vu Van Huy 20216931" userId="7f130476-8373-4483-b95b-359e3eb119a1" providerId="ADAL" clId="{F4323918-7CA1-406A-ABF9-78E71C8CA9B8}" dt="2023-12-24T17:47:12.488" v="21" actId="47"/>
          <pc:sldLayoutMkLst>
            <pc:docMk/>
            <pc:sldMasterMk cId="0" sldId="2147483660"/>
            <pc:sldLayoutMk cId="0" sldId="2147483654"/>
          </pc:sldLayoutMkLst>
        </pc:sldLayoutChg>
        <pc:sldLayoutChg chg="del">
          <pc:chgData name="Vu Van Huy 20216931" userId="7f130476-8373-4483-b95b-359e3eb119a1" providerId="ADAL" clId="{F4323918-7CA1-406A-ABF9-78E71C8CA9B8}" dt="2023-12-24T17:48:09.433" v="33" actId="47"/>
          <pc:sldLayoutMkLst>
            <pc:docMk/>
            <pc:sldMasterMk cId="0" sldId="2147483660"/>
            <pc:sldLayoutMk cId="0" sldId="2147483657"/>
          </pc:sldLayoutMkLst>
        </pc:sldLayoutChg>
      </pc:sldMasterChg>
      <pc:sldMasterChg chg="del delSldLayout">
        <pc:chgData name="Vu Van Huy 20216931" userId="7f130476-8373-4483-b95b-359e3eb119a1" providerId="ADAL" clId="{F4323918-7CA1-406A-ABF9-78E71C8CA9B8}" dt="2023-12-24T17:41:20.009" v="6" actId="47"/>
        <pc:sldMasterMkLst>
          <pc:docMk/>
          <pc:sldMasterMk cId="0" sldId="2147483661"/>
        </pc:sldMasterMkLst>
        <pc:sldLayoutChg chg="del">
          <pc:chgData name="Vu Van Huy 20216931" userId="7f130476-8373-4483-b95b-359e3eb119a1" providerId="ADAL" clId="{F4323918-7CA1-406A-ABF9-78E71C8CA9B8}" dt="2023-12-24T17:41:20.009" v="6" actId="47"/>
          <pc:sldLayoutMkLst>
            <pc:docMk/>
            <pc:sldMasterMk cId="0" sldId="2147483661"/>
            <pc:sldLayoutMk cId="0" sldId="2147483659"/>
          </pc:sldLayoutMkLst>
        </pc:sldLayoutChg>
      </pc:sldMasterChg>
    </pc:docChg>
  </pc:docChgLst>
  <pc:docChgLst>
    <pc:chgData name="Le Ngoc Ha 20216922" userId="S::ha.ln216922@sis.hust.edu.vn::76e73ead-103e-4a46-a734-ff37202350ae" providerId="AD" clId="Web-{539ED1C7-EE9D-827D-034A-063EFAE86FDA}"/>
    <pc:docChg chg="modSld">
      <pc:chgData name="Le Ngoc Ha 20216922" userId="S::ha.ln216922@sis.hust.edu.vn::76e73ead-103e-4a46-a734-ff37202350ae" providerId="AD" clId="Web-{539ED1C7-EE9D-827D-034A-063EFAE86FDA}" dt="2024-01-07T14:38:39.908" v="114" actId="1076"/>
      <pc:docMkLst>
        <pc:docMk/>
      </pc:docMkLst>
      <pc:sldChg chg="modSp">
        <pc:chgData name="Le Ngoc Ha 20216922" userId="S::ha.ln216922@sis.hust.edu.vn::76e73ead-103e-4a46-a734-ff37202350ae" providerId="AD" clId="Web-{539ED1C7-EE9D-827D-034A-063EFAE86FDA}" dt="2024-01-07T14:07:54.360" v="15"/>
        <pc:sldMkLst>
          <pc:docMk/>
          <pc:sldMk cId="0" sldId="256"/>
        </pc:sldMkLst>
        <pc:spChg chg="mod">
          <ac:chgData name="Le Ngoc Ha 20216922" userId="S::ha.ln216922@sis.hust.edu.vn::76e73ead-103e-4a46-a734-ff37202350ae" providerId="AD" clId="Web-{539ED1C7-EE9D-827D-034A-063EFAE86FDA}" dt="2024-01-07T14:07:54.360" v="15"/>
          <ac:spMkLst>
            <pc:docMk/>
            <pc:sldMk cId="0" sldId="256"/>
            <ac:spMk id="55" creationId="{00000000-0000-0000-0000-000000000000}"/>
          </ac:spMkLst>
        </pc:spChg>
      </pc:sldChg>
      <pc:sldChg chg="modSp">
        <pc:chgData name="Le Ngoc Ha 20216922" userId="S::ha.ln216922@sis.hust.edu.vn::76e73ead-103e-4a46-a734-ff37202350ae" providerId="AD" clId="Web-{539ED1C7-EE9D-827D-034A-063EFAE86FDA}" dt="2024-01-07T14:38:39.908" v="114" actId="1076"/>
        <pc:sldMkLst>
          <pc:docMk/>
          <pc:sldMk cId="3401280460" sldId="291"/>
        </pc:sldMkLst>
        <pc:spChg chg="mod">
          <ac:chgData name="Le Ngoc Ha 20216922" userId="S::ha.ln216922@sis.hust.edu.vn::76e73ead-103e-4a46-a734-ff37202350ae" providerId="AD" clId="Web-{539ED1C7-EE9D-827D-034A-063EFAE86FDA}" dt="2024-01-07T14:29:52.722" v="97" actId="1076"/>
          <ac:spMkLst>
            <pc:docMk/>
            <pc:sldMk cId="3401280460" sldId="291"/>
            <ac:spMk id="35" creationId="{22B3FEFF-17B3-46BC-97A3-9DBB21694317}"/>
          </ac:spMkLst>
        </pc:spChg>
        <pc:spChg chg="mod">
          <ac:chgData name="Le Ngoc Ha 20216922" userId="S::ha.ln216922@sis.hust.edu.vn::76e73ead-103e-4a46-a734-ff37202350ae" providerId="AD" clId="Web-{539ED1C7-EE9D-827D-034A-063EFAE86FDA}" dt="2024-01-07T14:38:39.908" v="114" actId="1076"/>
          <ac:spMkLst>
            <pc:docMk/>
            <pc:sldMk cId="3401280460" sldId="291"/>
            <ac:spMk id="48" creationId="{6B9FEDE6-4CCE-42C7-88CC-8352A119985D}"/>
          </ac:spMkLst>
        </pc:spChg>
        <pc:grpChg chg="mod">
          <ac:chgData name="Le Ngoc Ha 20216922" userId="S::ha.ln216922@sis.hust.edu.vn::76e73ead-103e-4a46-a734-ff37202350ae" providerId="AD" clId="Web-{539ED1C7-EE9D-827D-034A-063EFAE86FDA}" dt="2024-01-07T14:38:34.954" v="113" actId="1076"/>
          <ac:grpSpMkLst>
            <pc:docMk/>
            <pc:sldMk cId="3401280460" sldId="291"/>
            <ac:grpSpMk id="46" creationId="{EEC933FB-FCCE-47DD-9FF9-ED013D9B7B3F}"/>
          </ac:grpSpMkLst>
        </pc:grpChg>
      </pc:sldChg>
      <pc:sldChg chg="modSp">
        <pc:chgData name="Le Ngoc Ha 20216922" userId="S::ha.ln216922@sis.hust.edu.vn::76e73ead-103e-4a46-a734-ff37202350ae" providerId="AD" clId="Web-{539ED1C7-EE9D-827D-034A-063EFAE86FDA}" dt="2024-01-07T14:13:40.807" v="59" actId="1076"/>
        <pc:sldMkLst>
          <pc:docMk/>
          <pc:sldMk cId="1410675342" sldId="305"/>
        </pc:sldMkLst>
        <pc:spChg chg="mod">
          <ac:chgData name="Le Ngoc Ha 20216922" userId="S::ha.ln216922@sis.hust.edu.vn::76e73ead-103e-4a46-a734-ff37202350ae" providerId="AD" clId="Web-{539ED1C7-EE9D-827D-034A-063EFAE86FDA}" dt="2024-01-07T14:13:40.807" v="59" actId="1076"/>
          <ac:spMkLst>
            <pc:docMk/>
            <pc:sldMk cId="1410675342" sldId="305"/>
            <ac:spMk id="2" creationId="{B313F409-9FAF-A7F8-FF1D-D2D0FE1C1894}"/>
          </ac:spMkLst>
        </pc:spChg>
        <pc:picChg chg="mod">
          <ac:chgData name="Le Ngoc Ha 20216922" userId="S::ha.ln216922@sis.hust.edu.vn::76e73ead-103e-4a46-a734-ff37202350ae" providerId="AD" clId="Web-{539ED1C7-EE9D-827D-034A-063EFAE86FDA}" dt="2024-01-07T14:13:30.728" v="58" actId="14100"/>
          <ac:picMkLst>
            <pc:docMk/>
            <pc:sldMk cId="1410675342" sldId="305"/>
            <ac:picMk id="1026" creationId="{0E13930A-63DC-A9C0-D9A1-E896A280DAE2}"/>
          </ac:picMkLst>
        </pc:picChg>
      </pc:sldChg>
      <pc:sldChg chg="modSp">
        <pc:chgData name="Le Ngoc Ha 20216922" userId="S::ha.ln216922@sis.hust.edu.vn::76e73ead-103e-4a46-a734-ff37202350ae" providerId="AD" clId="Web-{539ED1C7-EE9D-827D-034A-063EFAE86FDA}" dt="2024-01-07T14:27:41.844" v="94"/>
        <pc:sldMkLst>
          <pc:docMk/>
          <pc:sldMk cId="2597356234" sldId="310"/>
        </pc:sldMkLst>
        <pc:spChg chg="mod">
          <ac:chgData name="Le Ngoc Ha 20216922" userId="S::ha.ln216922@sis.hust.edu.vn::76e73ead-103e-4a46-a734-ff37202350ae" providerId="AD" clId="Web-{539ED1C7-EE9D-827D-034A-063EFAE86FDA}" dt="2024-01-07T14:27:41.844" v="94"/>
          <ac:spMkLst>
            <pc:docMk/>
            <pc:sldMk cId="2597356234" sldId="310"/>
            <ac:spMk id="2" creationId="{BC86CE93-A970-69B7-CF54-B459CBCE69B3}"/>
          </ac:spMkLst>
        </pc:spChg>
      </pc:sldChg>
      <pc:sldChg chg="modSp">
        <pc:chgData name="Le Ngoc Ha 20216922" userId="S::ha.ln216922@sis.hust.edu.vn::76e73ead-103e-4a46-a734-ff37202350ae" providerId="AD" clId="Web-{539ED1C7-EE9D-827D-034A-063EFAE86FDA}" dt="2024-01-07T14:14:36.761" v="61" actId="1076"/>
        <pc:sldMkLst>
          <pc:docMk/>
          <pc:sldMk cId="172515093" sldId="326"/>
        </pc:sldMkLst>
        <pc:spChg chg="mod">
          <ac:chgData name="Le Ngoc Ha 20216922" userId="S::ha.ln216922@sis.hust.edu.vn::76e73ead-103e-4a46-a734-ff37202350ae" providerId="AD" clId="Web-{539ED1C7-EE9D-827D-034A-063EFAE86FDA}" dt="2024-01-07T14:14:36.761" v="61" actId="1076"/>
          <ac:spMkLst>
            <pc:docMk/>
            <pc:sldMk cId="172515093" sldId="326"/>
            <ac:spMk id="2" creationId="{CA103CCB-B118-E946-CE8A-1CEBBD637FB4}"/>
          </ac:spMkLst>
        </pc:spChg>
      </pc:sldChg>
      <pc:sldChg chg="modSp">
        <pc:chgData name="Le Ngoc Ha 20216922" userId="S::ha.ln216922@sis.hust.edu.vn::76e73ead-103e-4a46-a734-ff37202350ae" providerId="AD" clId="Web-{539ED1C7-EE9D-827D-034A-063EFAE86FDA}" dt="2024-01-07T14:15:41.528" v="68" actId="20577"/>
        <pc:sldMkLst>
          <pc:docMk/>
          <pc:sldMk cId="2625433572" sldId="327"/>
        </pc:sldMkLst>
        <pc:spChg chg="mod">
          <ac:chgData name="Le Ngoc Ha 20216922" userId="S::ha.ln216922@sis.hust.edu.vn::76e73ead-103e-4a46-a734-ff37202350ae" providerId="AD" clId="Web-{539ED1C7-EE9D-827D-034A-063EFAE86FDA}" dt="2024-01-07T14:15:41.528" v="68" actId="20577"/>
          <ac:spMkLst>
            <pc:docMk/>
            <pc:sldMk cId="2625433572" sldId="327"/>
            <ac:spMk id="2" creationId="{A230BDA8-6792-F6DC-6BF0-81B6502D2035}"/>
          </ac:spMkLst>
        </pc:spChg>
        <pc:spChg chg="mod">
          <ac:chgData name="Le Ngoc Ha 20216922" userId="S::ha.ln216922@sis.hust.edu.vn::76e73ead-103e-4a46-a734-ff37202350ae" providerId="AD" clId="Web-{539ED1C7-EE9D-827D-034A-063EFAE86FDA}" dt="2024-01-07T14:15:21.840" v="63" actId="1076"/>
          <ac:spMkLst>
            <pc:docMk/>
            <pc:sldMk cId="2625433572" sldId="327"/>
            <ac:spMk id="3" creationId="{7E6DFCC6-739B-BD04-6A44-27F82048B6B6}"/>
          </ac:spMkLst>
        </pc:spChg>
      </pc:sldChg>
      <pc:sldChg chg="modSp">
        <pc:chgData name="Le Ngoc Ha 20216922" userId="S::ha.ln216922@sis.hust.edu.vn::76e73ead-103e-4a46-a734-ff37202350ae" providerId="AD" clId="Web-{539ED1C7-EE9D-827D-034A-063EFAE86FDA}" dt="2024-01-07T14:18:22.048" v="89"/>
        <pc:sldMkLst>
          <pc:docMk/>
          <pc:sldMk cId="3868871291" sldId="328"/>
        </pc:sldMkLst>
        <pc:spChg chg="mod">
          <ac:chgData name="Le Ngoc Ha 20216922" userId="S::ha.ln216922@sis.hust.edu.vn::76e73ead-103e-4a46-a734-ff37202350ae" providerId="AD" clId="Web-{539ED1C7-EE9D-827D-034A-063EFAE86FDA}" dt="2024-01-07T14:18:22.048" v="89"/>
          <ac:spMkLst>
            <pc:docMk/>
            <pc:sldMk cId="3868871291" sldId="328"/>
            <ac:spMk id="6" creationId="{707EEDB8-4C2E-4E0E-6633-DC5A35564314}"/>
          </ac:spMkLst>
        </pc:spChg>
      </pc:sldChg>
      <pc:sldChg chg="modSp">
        <pc:chgData name="Le Ngoc Ha 20216922" userId="S::ha.ln216922@sis.hust.edu.vn::76e73ead-103e-4a46-a734-ff37202350ae" providerId="AD" clId="Web-{539ED1C7-EE9D-827D-034A-063EFAE86FDA}" dt="2024-01-07T14:18:45.658" v="92" actId="20577"/>
        <pc:sldMkLst>
          <pc:docMk/>
          <pc:sldMk cId="4247573514" sldId="336"/>
        </pc:sldMkLst>
        <pc:spChg chg="mod">
          <ac:chgData name="Le Ngoc Ha 20216922" userId="S::ha.ln216922@sis.hust.edu.vn::76e73ead-103e-4a46-a734-ff37202350ae" providerId="AD" clId="Web-{539ED1C7-EE9D-827D-034A-063EFAE86FDA}" dt="2024-01-07T14:18:45.658" v="92" actId="20577"/>
          <ac:spMkLst>
            <pc:docMk/>
            <pc:sldMk cId="4247573514" sldId="336"/>
            <ac:spMk id="3" creationId="{1C8B88B7-AFC8-F9A7-2E0F-5DA3E659327C}"/>
          </ac:spMkLst>
        </pc:spChg>
      </pc:sldChg>
      <pc:sldChg chg="modSp">
        <pc:chgData name="Le Ngoc Ha 20216922" userId="S::ha.ln216922@sis.hust.edu.vn::76e73ead-103e-4a46-a734-ff37202350ae" providerId="AD" clId="Web-{539ED1C7-EE9D-827D-034A-063EFAE86FDA}" dt="2024-01-07T14:18:03.063" v="88" actId="1076"/>
        <pc:sldMkLst>
          <pc:docMk/>
          <pc:sldMk cId="3905498386" sldId="342"/>
        </pc:sldMkLst>
        <pc:spChg chg="mod">
          <ac:chgData name="Le Ngoc Ha 20216922" userId="S::ha.ln216922@sis.hust.edu.vn::76e73ead-103e-4a46-a734-ff37202350ae" providerId="AD" clId="Web-{539ED1C7-EE9D-827D-034A-063EFAE86FDA}" dt="2024-01-07T14:17:48.969" v="86" actId="1076"/>
          <ac:spMkLst>
            <pc:docMk/>
            <pc:sldMk cId="3905498386" sldId="342"/>
            <ac:spMk id="2" creationId="{F351F2F0-CE78-59DD-B3E0-E05F0A7729CA}"/>
          </ac:spMkLst>
        </pc:spChg>
        <pc:spChg chg="mod">
          <ac:chgData name="Le Ngoc Ha 20216922" userId="S::ha.ln216922@sis.hust.edu.vn::76e73ead-103e-4a46-a734-ff37202350ae" providerId="AD" clId="Web-{539ED1C7-EE9D-827D-034A-063EFAE86FDA}" dt="2024-01-07T14:18:03.063" v="88" actId="1076"/>
          <ac:spMkLst>
            <pc:docMk/>
            <pc:sldMk cId="3905498386" sldId="342"/>
            <ac:spMk id="3" creationId="{082740CA-04B1-1D98-2DEF-0702C04F0C79}"/>
          </ac:spMkLst>
        </pc:spChg>
        <pc:spChg chg="mod">
          <ac:chgData name="Le Ngoc Ha 20216922" userId="S::ha.ln216922@sis.hust.edu.vn::76e73ead-103e-4a46-a734-ff37202350ae" providerId="AD" clId="Web-{539ED1C7-EE9D-827D-034A-063EFAE86FDA}" dt="2024-01-07T14:17:55.876" v="87" actId="1076"/>
          <ac:spMkLst>
            <pc:docMk/>
            <pc:sldMk cId="3905498386" sldId="342"/>
            <ac:spMk id="10" creationId="{E8E4D918-D70A-C62A-047C-421E43BA0D41}"/>
          </ac:spMkLst>
        </pc:spChg>
      </pc:sldChg>
      <pc:sldChg chg="modSp">
        <pc:chgData name="Le Ngoc Ha 20216922" userId="S::ha.ln216922@sis.hust.edu.vn::76e73ead-103e-4a46-a734-ff37202350ae" providerId="AD" clId="Web-{539ED1C7-EE9D-827D-034A-063EFAE86FDA}" dt="2024-01-07T14:27:21.953" v="93"/>
        <pc:sldMkLst>
          <pc:docMk/>
          <pc:sldMk cId="809544066" sldId="343"/>
        </pc:sldMkLst>
        <pc:spChg chg="mod">
          <ac:chgData name="Le Ngoc Ha 20216922" userId="S::ha.ln216922@sis.hust.edu.vn::76e73ead-103e-4a46-a734-ff37202350ae" providerId="AD" clId="Web-{539ED1C7-EE9D-827D-034A-063EFAE86FDA}" dt="2024-01-07T14:27:21.953" v="93"/>
          <ac:spMkLst>
            <pc:docMk/>
            <pc:sldMk cId="809544066" sldId="343"/>
            <ac:spMk id="2" creationId="{59459D12-9576-D45D-A81A-CD7FDE118EE1}"/>
          </ac:spMkLst>
        </pc:spChg>
      </pc:sldChg>
      <pc:sldChg chg="modSp">
        <pc:chgData name="Le Ngoc Ha 20216922" userId="S::ha.ln216922@sis.hust.edu.vn::76e73ead-103e-4a46-a734-ff37202350ae" providerId="AD" clId="Web-{539ED1C7-EE9D-827D-034A-063EFAE86FDA}" dt="2024-01-07T14:09:51.879" v="32" actId="20577"/>
        <pc:sldMkLst>
          <pc:docMk/>
          <pc:sldMk cId="335960205" sldId="348"/>
        </pc:sldMkLst>
        <pc:spChg chg="mod">
          <ac:chgData name="Le Ngoc Ha 20216922" userId="S::ha.ln216922@sis.hust.edu.vn::76e73ead-103e-4a46-a734-ff37202350ae" providerId="AD" clId="Web-{539ED1C7-EE9D-827D-034A-063EFAE86FDA}" dt="2024-01-07T14:09:51.879" v="32" actId="20577"/>
          <ac:spMkLst>
            <pc:docMk/>
            <pc:sldMk cId="335960205" sldId="348"/>
            <ac:spMk id="9" creationId="{7BF9AABF-93B9-2FE4-2CE8-7AD8494F021B}"/>
          </ac:spMkLst>
        </pc:spChg>
      </pc:sldChg>
    </pc:docChg>
  </pc:docChgLst>
  <pc:docChgLst>
    <pc:chgData name="Người dùng Khách" userId="S::urn:spo:anon#d5b49ec22b44e23eee9b41901465e9a18b8aa925dc22e2632ce67f33fb991f08::" providerId="AD" clId="Web-{BF0947F3-961D-2E34-66A7-515B45CDDF49}"/>
    <pc:docChg chg="modSld">
      <pc:chgData name="Người dùng Khách" userId="S::urn:spo:anon#d5b49ec22b44e23eee9b41901465e9a18b8aa925dc22e2632ce67f33fb991f08::" providerId="AD" clId="Web-{BF0947F3-961D-2E34-66A7-515B45CDDF49}" dt="2024-01-06T18:17:10.739" v="2" actId="20577"/>
      <pc:docMkLst>
        <pc:docMk/>
      </pc:docMkLst>
      <pc:sldChg chg="modSp">
        <pc:chgData name="Người dùng Khách" userId="S::urn:spo:anon#d5b49ec22b44e23eee9b41901465e9a18b8aa925dc22e2632ce67f33fb991f08::" providerId="AD" clId="Web-{BF0947F3-961D-2E34-66A7-515B45CDDF49}" dt="2024-01-06T18:17:10.739" v="2" actId="20577"/>
        <pc:sldMkLst>
          <pc:docMk/>
          <pc:sldMk cId="0" sldId="256"/>
        </pc:sldMkLst>
        <pc:spChg chg="mod">
          <ac:chgData name="Người dùng Khách" userId="S::urn:spo:anon#d5b49ec22b44e23eee9b41901465e9a18b8aa925dc22e2632ce67f33fb991f08::" providerId="AD" clId="Web-{BF0947F3-961D-2E34-66A7-515B45CDDF49}" dt="2024-01-06T18:17:10.739" v="2" actId="20577"/>
          <ac:spMkLst>
            <pc:docMk/>
            <pc:sldMk cId="0" sldId="256"/>
            <ac:spMk id="55" creationId="{00000000-0000-0000-0000-000000000000}"/>
          </ac:spMkLst>
        </pc:spChg>
      </pc:sldChg>
    </pc:docChg>
  </pc:docChgLst>
  <pc:docChgLst>
    <pc:chgData name="Nguyen Dinh Tuan Long 20216941" userId="S::long.ndt216941@sis.hust.edu.vn::c32d2aea-76c9-435e-8359-646967ba520e" providerId="AD" clId="Web-{AA84B7A5-DCFD-C0C6-975B-D125D07DAC06}"/>
    <pc:docChg chg="modSld">
      <pc:chgData name="Nguyen Dinh Tuan Long 20216941" userId="S::long.ndt216941@sis.hust.edu.vn::c32d2aea-76c9-435e-8359-646967ba520e" providerId="AD" clId="Web-{AA84B7A5-DCFD-C0C6-975B-D125D07DAC06}" dt="2024-01-07T10:15:03.815" v="30" actId="1076"/>
      <pc:docMkLst>
        <pc:docMk/>
      </pc:docMkLst>
      <pc:sldChg chg="modSp">
        <pc:chgData name="Nguyen Dinh Tuan Long 20216941" userId="S::long.ndt216941@sis.hust.edu.vn::c32d2aea-76c9-435e-8359-646967ba520e" providerId="AD" clId="Web-{AA84B7A5-DCFD-C0C6-975B-D125D07DAC06}" dt="2024-01-07T10:08:03.923" v="9" actId="1076"/>
        <pc:sldMkLst>
          <pc:docMk/>
          <pc:sldMk cId="172515093" sldId="326"/>
        </pc:sldMkLst>
        <pc:graphicFrameChg chg="mod modGraphic">
          <ac:chgData name="Nguyen Dinh Tuan Long 20216941" userId="S::long.ndt216941@sis.hust.edu.vn::c32d2aea-76c9-435e-8359-646967ba520e" providerId="AD" clId="Web-{AA84B7A5-DCFD-C0C6-975B-D125D07DAC06}" dt="2024-01-07T10:08:03.923" v="9" actId="1076"/>
          <ac:graphicFrameMkLst>
            <pc:docMk/>
            <pc:sldMk cId="172515093" sldId="326"/>
            <ac:graphicFrameMk id="7" creationId="{530CEF60-FA40-D93B-2E7F-7A43A7F3E230}"/>
          </ac:graphicFrameMkLst>
        </pc:graphicFrameChg>
      </pc:sldChg>
      <pc:sldChg chg="addSp delSp modSp">
        <pc:chgData name="Nguyen Dinh Tuan Long 20216941" userId="S::long.ndt216941@sis.hust.edu.vn::c32d2aea-76c9-435e-8359-646967ba520e" providerId="AD" clId="Web-{AA84B7A5-DCFD-C0C6-975B-D125D07DAC06}" dt="2024-01-07T10:15:03.815" v="30" actId="1076"/>
        <pc:sldMkLst>
          <pc:docMk/>
          <pc:sldMk cId="1238782458" sldId="334"/>
        </pc:sldMkLst>
        <pc:spChg chg="mod">
          <ac:chgData name="Nguyen Dinh Tuan Long 20216941" userId="S::long.ndt216941@sis.hust.edu.vn::c32d2aea-76c9-435e-8359-646967ba520e" providerId="AD" clId="Web-{AA84B7A5-DCFD-C0C6-975B-D125D07DAC06}" dt="2024-01-07T10:11:57.979" v="10" actId="1076"/>
          <ac:spMkLst>
            <pc:docMk/>
            <pc:sldMk cId="1238782458" sldId="334"/>
            <ac:spMk id="2" creationId="{43F62570-AC57-AF72-917E-21258A4383C7}"/>
          </ac:spMkLst>
        </pc:spChg>
        <pc:picChg chg="add del mod">
          <ac:chgData name="Nguyen Dinh Tuan Long 20216941" userId="S::long.ndt216941@sis.hust.edu.vn::c32d2aea-76c9-435e-8359-646967ba520e" providerId="AD" clId="Web-{AA84B7A5-DCFD-C0C6-975B-D125D07DAC06}" dt="2024-01-07T10:14:46.345" v="26"/>
          <ac:picMkLst>
            <pc:docMk/>
            <pc:sldMk cId="1238782458" sldId="334"/>
            <ac:picMk id="11" creationId="{F0FEAF72-540E-3047-9484-9C897A9D8191}"/>
          </ac:picMkLst>
        </pc:picChg>
        <pc:picChg chg="add mod">
          <ac:chgData name="Nguyen Dinh Tuan Long 20216941" userId="S::long.ndt216941@sis.hust.edu.vn::c32d2aea-76c9-435e-8359-646967ba520e" providerId="AD" clId="Web-{AA84B7A5-DCFD-C0C6-975B-D125D07DAC06}" dt="2024-01-07T10:15:03.815" v="30" actId="1076"/>
          <ac:picMkLst>
            <pc:docMk/>
            <pc:sldMk cId="1238782458" sldId="334"/>
            <ac:picMk id="12" creationId="{AAA27060-1524-CA93-68AF-2690A7099E3F}"/>
          </ac:picMkLst>
        </pc:picChg>
        <pc:cxnChg chg="add del mod">
          <ac:chgData name="Nguyen Dinh Tuan Long 20216941" userId="S::long.ndt216941@sis.hust.edu.vn::c32d2aea-76c9-435e-8359-646967ba520e" providerId="AD" clId="Web-{AA84B7A5-DCFD-C0C6-975B-D125D07DAC06}" dt="2024-01-07T10:13:56.640" v="20"/>
          <ac:cxnSpMkLst>
            <pc:docMk/>
            <pc:sldMk cId="1238782458" sldId="334"/>
            <ac:cxnSpMk id="5" creationId="{58A4551D-9802-3374-5710-AF860437D4AD}"/>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FC3F37-0D8F-4E07-9C14-FD0B7177A78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BDC5078-CB64-40D8-9DF5-1A381B2971D2}">
      <dgm:prSet/>
      <dgm:spPr/>
      <dgm:t>
        <a:bodyPr/>
        <a:lstStyle/>
        <a:p>
          <a:r>
            <a:rPr lang="vi-VN"/>
            <a:t>Mỗi nút của BST sẽ chứa một khóa (key) và một giá trị (value) tương ứng với dữ liệu bạn muốn lưu trữ. Trong trường hợp lập index, khóa thường là giá trị mà bạn muốn tìm kiếm</a:t>
          </a:r>
          <a:r>
            <a:rPr lang="en-US"/>
            <a:t>.</a:t>
          </a:r>
        </a:p>
      </dgm:t>
    </dgm:pt>
    <dgm:pt modelId="{1742577D-51C3-4DAB-B174-17659E9E5385}" type="parTrans" cxnId="{6541DE8E-4A1D-4751-BA0E-9601416D4267}">
      <dgm:prSet/>
      <dgm:spPr/>
      <dgm:t>
        <a:bodyPr/>
        <a:lstStyle/>
        <a:p>
          <a:endParaRPr lang="en-US"/>
        </a:p>
      </dgm:t>
    </dgm:pt>
    <dgm:pt modelId="{6CDA04D3-0A5B-4D19-8714-1E15EBC46D59}" type="sibTrans" cxnId="{6541DE8E-4A1D-4751-BA0E-9601416D4267}">
      <dgm:prSet/>
      <dgm:spPr/>
      <dgm:t>
        <a:bodyPr/>
        <a:lstStyle/>
        <a:p>
          <a:endParaRPr lang="en-US"/>
        </a:p>
      </dgm:t>
    </dgm:pt>
    <dgm:pt modelId="{CBAA92DA-BB3F-4913-872F-E2349BA14C09}">
      <dgm:prSet/>
      <dgm:spPr/>
      <dgm:t>
        <a:bodyPr/>
        <a:lstStyle/>
        <a:p>
          <a:r>
            <a:rPr lang="vi-VN"/>
            <a:t>Khi một mục mới được thêm vào hoặc một giá trị được cập nhật, hãy chèn nó vào BST theo thứ tự tăng dần hoặc giảm dần của khóa.</a:t>
          </a:r>
          <a:endParaRPr lang="en-US"/>
        </a:p>
      </dgm:t>
    </dgm:pt>
    <dgm:pt modelId="{A50D0514-C44A-42C7-A924-186AB903A65F}" type="parTrans" cxnId="{91A1E0C9-BEFB-406C-B993-BE02EF8B0596}">
      <dgm:prSet/>
      <dgm:spPr/>
      <dgm:t>
        <a:bodyPr/>
        <a:lstStyle/>
        <a:p>
          <a:endParaRPr lang="en-US"/>
        </a:p>
      </dgm:t>
    </dgm:pt>
    <dgm:pt modelId="{46A2D6CD-CD71-45C8-8746-5389F91FC081}" type="sibTrans" cxnId="{91A1E0C9-BEFB-406C-B993-BE02EF8B0596}">
      <dgm:prSet/>
      <dgm:spPr/>
      <dgm:t>
        <a:bodyPr/>
        <a:lstStyle/>
        <a:p>
          <a:endParaRPr lang="en-US"/>
        </a:p>
      </dgm:t>
    </dgm:pt>
    <dgm:pt modelId="{5188BA2C-45AE-4D8E-A14C-4F89A1B309FA}" type="pres">
      <dgm:prSet presAssocID="{9BFC3F37-0D8F-4E07-9C14-FD0B7177A783}" presName="linear" presStyleCnt="0">
        <dgm:presLayoutVars>
          <dgm:animLvl val="lvl"/>
          <dgm:resizeHandles val="exact"/>
        </dgm:presLayoutVars>
      </dgm:prSet>
      <dgm:spPr/>
    </dgm:pt>
    <dgm:pt modelId="{05EB77AC-FC4A-4B04-AEDD-AF2A75CED26C}" type="pres">
      <dgm:prSet presAssocID="{1BDC5078-CB64-40D8-9DF5-1A381B2971D2}" presName="parentText" presStyleLbl="node1" presStyleIdx="0" presStyleCnt="2">
        <dgm:presLayoutVars>
          <dgm:chMax val="0"/>
          <dgm:bulletEnabled val="1"/>
        </dgm:presLayoutVars>
      </dgm:prSet>
      <dgm:spPr/>
    </dgm:pt>
    <dgm:pt modelId="{ECE10469-7328-4972-AE6D-58F05EB4E3D8}" type="pres">
      <dgm:prSet presAssocID="{6CDA04D3-0A5B-4D19-8714-1E15EBC46D59}" presName="spacer" presStyleCnt="0"/>
      <dgm:spPr/>
    </dgm:pt>
    <dgm:pt modelId="{F25AF660-B5EA-4CE2-96E2-4BEF76E16248}" type="pres">
      <dgm:prSet presAssocID="{CBAA92DA-BB3F-4913-872F-E2349BA14C09}" presName="parentText" presStyleLbl="node1" presStyleIdx="1" presStyleCnt="2">
        <dgm:presLayoutVars>
          <dgm:chMax val="0"/>
          <dgm:bulletEnabled val="1"/>
        </dgm:presLayoutVars>
      </dgm:prSet>
      <dgm:spPr/>
    </dgm:pt>
  </dgm:ptLst>
  <dgm:cxnLst>
    <dgm:cxn modelId="{7072D262-814D-4A3D-97DC-AB007B64C4A6}" type="presOf" srcId="{1BDC5078-CB64-40D8-9DF5-1A381B2971D2}" destId="{05EB77AC-FC4A-4B04-AEDD-AF2A75CED26C}" srcOrd="0" destOrd="0" presId="urn:microsoft.com/office/officeart/2005/8/layout/vList2"/>
    <dgm:cxn modelId="{F949627D-8422-499C-BB60-90029421BE17}" type="presOf" srcId="{CBAA92DA-BB3F-4913-872F-E2349BA14C09}" destId="{F25AF660-B5EA-4CE2-96E2-4BEF76E16248}" srcOrd="0" destOrd="0" presId="urn:microsoft.com/office/officeart/2005/8/layout/vList2"/>
    <dgm:cxn modelId="{6541DE8E-4A1D-4751-BA0E-9601416D4267}" srcId="{9BFC3F37-0D8F-4E07-9C14-FD0B7177A783}" destId="{1BDC5078-CB64-40D8-9DF5-1A381B2971D2}" srcOrd="0" destOrd="0" parTransId="{1742577D-51C3-4DAB-B174-17659E9E5385}" sibTransId="{6CDA04D3-0A5B-4D19-8714-1E15EBC46D59}"/>
    <dgm:cxn modelId="{91A1E0C9-BEFB-406C-B993-BE02EF8B0596}" srcId="{9BFC3F37-0D8F-4E07-9C14-FD0B7177A783}" destId="{CBAA92DA-BB3F-4913-872F-E2349BA14C09}" srcOrd="1" destOrd="0" parTransId="{A50D0514-C44A-42C7-A924-186AB903A65F}" sibTransId="{46A2D6CD-CD71-45C8-8746-5389F91FC081}"/>
    <dgm:cxn modelId="{0F3C73E3-F6B8-4E63-B196-685B032D2D42}" type="presOf" srcId="{9BFC3F37-0D8F-4E07-9C14-FD0B7177A783}" destId="{5188BA2C-45AE-4D8E-A14C-4F89A1B309FA}" srcOrd="0" destOrd="0" presId="urn:microsoft.com/office/officeart/2005/8/layout/vList2"/>
    <dgm:cxn modelId="{EE697E84-76CF-4CB4-A6DC-F9405BA71136}" type="presParOf" srcId="{5188BA2C-45AE-4D8E-A14C-4F89A1B309FA}" destId="{05EB77AC-FC4A-4B04-AEDD-AF2A75CED26C}" srcOrd="0" destOrd="0" presId="urn:microsoft.com/office/officeart/2005/8/layout/vList2"/>
    <dgm:cxn modelId="{FEED1D19-1B15-47F8-9DDC-FC9CFB6C0078}" type="presParOf" srcId="{5188BA2C-45AE-4D8E-A14C-4F89A1B309FA}" destId="{ECE10469-7328-4972-AE6D-58F05EB4E3D8}" srcOrd="1" destOrd="0" presId="urn:microsoft.com/office/officeart/2005/8/layout/vList2"/>
    <dgm:cxn modelId="{EB53F74C-3C3F-49D4-B79C-D6C439833B03}" type="presParOf" srcId="{5188BA2C-45AE-4D8E-A14C-4F89A1B309FA}" destId="{F25AF660-B5EA-4CE2-96E2-4BEF76E16248}"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EB77AC-FC4A-4B04-AEDD-AF2A75CED26C}">
      <dsp:nvSpPr>
        <dsp:cNvPr id="0" name=""/>
        <dsp:cNvSpPr/>
      </dsp:nvSpPr>
      <dsp:spPr>
        <a:xfrm>
          <a:off x="0" y="246300"/>
          <a:ext cx="7677150" cy="5405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vi-VN" sz="1400" kern="1200"/>
            <a:t>Mỗi nút của BST sẽ chứa một khóa (key) và một giá trị (value) tương ứng với dữ liệu bạn muốn lưu trữ. Trong trường hợp lập index, khóa thường là giá trị mà bạn muốn tìm kiếm</a:t>
          </a:r>
          <a:r>
            <a:rPr lang="en-US" sz="1400" kern="1200"/>
            <a:t>.</a:t>
          </a:r>
        </a:p>
      </dsp:txBody>
      <dsp:txXfrm>
        <a:off x="26387" y="272687"/>
        <a:ext cx="7624376" cy="487766"/>
      </dsp:txXfrm>
    </dsp:sp>
    <dsp:sp modelId="{F25AF660-B5EA-4CE2-96E2-4BEF76E16248}">
      <dsp:nvSpPr>
        <dsp:cNvPr id="0" name=""/>
        <dsp:cNvSpPr/>
      </dsp:nvSpPr>
      <dsp:spPr>
        <a:xfrm>
          <a:off x="0" y="827160"/>
          <a:ext cx="7677150" cy="5405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vi-VN" sz="1400" kern="1200"/>
            <a:t>Khi một mục mới được thêm vào hoặc một giá trị được cập nhật, hãy chèn nó vào BST theo thứ tự tăng dần hoặc giảm dần của khóa.</a:t>
          </a:r>
          <a:endParaRPr lang="en-US" sz="1400" kern="1200"/>
        </a:p>
      </dsp:txBody>
      <dsp:txXfrm>
        <a:off x="26387" y="853547"/>
        <a:ext cx="7624376" cy="4877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CE3233-1152-42F6-8458-240A8A0C28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8437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39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200" y="1379891"/>
            <a:ext cx="3924300" cy="1539900"/>
          </a:xfrm>
          <a:prstGeom prst="rect">
            <a:avLst/>
          </a:prstGeom>
        </p:spPr>
        <p:txBody>
          <a:bodyPr spcFirstLastPara="1" wrap="square" lIns="91425" tIns="91425" rIns="91425" bIns="91425" anchor="b" anchorCtr="0">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457200" y="2963850"/>
            <a:ext cx="44685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200"/>
              <a:buNone/>
              <a:defRPr sz="2200"/>
            </a:lvl2pPr>
            <a:lvl3pPr lvl="2">
              <a:lnSpc>
                <a:spcPct val="100000"/>
              </a:lnSpc>
              <a:spcBef>
                <a:spcPts val="0"/>
              </a:spcBef>
              <a:spcAft>
                <a:spcPts val="0"/>
              </a:spcAft>
              <a:buSzPts val="2200"/>
              <a:buNone/>
              <a:defRPr sz="2200"/>
            </a:lvl3pPr>
            <a:lvl4pPr lvl="3">
              <a:lnSpc>
                <a:spcPct val="100000"/>
              </a:lnSpc>
              <a:spcBef>
                <a:spcPts val="0"/>
              </a:spcBef>
              <a:spcAft>
                <a:spcPts val="0"/>
              </a:spcAft>
              <a:buSzPts val="2200"/>
              <a:buNone/>
              <a:defRPr sz="2200"/>
            </a:lvl4pPr>
            <a:lvl5pPr lvl="4">
              <a:lnSpc>
                <a:spcPct val="100000"/>
              </a:lnSpc>
              <a:spcBef>
                <a:spcPts val="0"/>
              </a:spcBef>
              <a:spcAft>
                <a:spcPts val="0"/>
              </a:spcAft>
              <a:buSzPts val="2200"/>
              <a:buNone/>
              <a:defRPr sz="2200"/>
            </a:lvl5pPr>
            <a:lvl6pPr lvl="5">
              <a:lnSpc>
                <a:spcPct val="100000"/>
              </a:lnSpc>
              <a:spcBef>
                <a:spcPts val="0"/>
              </a:spcBef>
              <a:spcAft>
                <a:spcPts val="0"/>
              </a:spcAft>
              <a:buSzPts val="2200"/>
              <a:buNone/>
              <a:defRPr sz="2200"/>
            </a:lvl6pPr>
            <a:lvl7pPr lvl="6">
              <a:lnSpc>
                <a:spcPct val="100000"/>
              </a:lnSpc>
              <a:spcBef>
                <a:spcPts val="0"/>
              </a:spcBef>
              <a:spcAft>
                <a:spcPts val="0"/>
              </a:spcAft>
              <a:buSzPts val="2200"/>
              <a:buNone/>
              <a:defRPr sz="2200"/>
            </a:lvl7pPr>
            <a:lvl8pPr lvl="7">
              <a:lnSpc>
                <a:spcPct val="100000"/>
              </a:lnSpc>
              <a:spcBef>
                <a:spcPts val="0"/>
              </a:spcBef>
              <a:spcAft>
                <a:spcPts val="0"/>
              </a:spcAft>
              <a:buSzPts val="2200"/>
              <a:buNone/>
              <a:defRPr sz="2200"/>
            </a:lvl8pPr>
            <a:lvl9pPr lvl="8">
              <a:lnSpc>
                <a:spcPct val="100000"/>
              </a:lnSpc>
              <a:spcBef>
                <a:spcPts val="0"/>
              </a:spcBef>
              <a:spcAft>
                <a:spcPts val="0"/>
              </a:spcAft>
              <a:buSzPts val="2200"/>
              <a:buNone/>
              <a:defRPr sz="2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A9C2-5129-488F-9E84-DE29300D0BEE}"/>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9E87383-0583-45C0-8470-10258D3ABFE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81BC29-C0D5-42D0-AB3D-2EF16731914E}"/>
              </a:ext>
            </a:extLst>
          </p:cNvPr>
          <p:cNvSpPr>
            <a:spLocks noGrp="1"/>
          </p:cNvSpPr>
          <p:nvPr>
            <p:ph type="dt" sz="half" idx="10"/>
          </p:nvPr>
        </p:nvSpPr>
        <p:spPr/>
        <p:txBody>
          <a:bodyPr/>
          <a:lstStyle/>
          <a:p>
            <a:fld id="{62DBD857-72A4-4F88-B451-2C327A1827D5}" type="datetime1">
              <a:rPr lang="en-US" smtClean="0"/>
              <a:t>1/8/2024</a:t>
            </a:fld>
            <a:endParaRPr lang="en-US"/>
          </a:p>
        </p:txBody>
      </p:sp>
      <p:sp>
        <p:nvSpPr>
          <p:cNvPr id="5" name="Footer Placeholder 4">
            <a:extLst>
              <a:ext uri="{FF2B5EF4-FFF2-40B4-BE49-F238E27FC236}">
                <a16:creationId xmlns:a16="http://schemas.microsoft.com/office/drawing/2014/main" id="{487451CD-DA24-4714-93C2-4BB8C811CA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CE75F0-35F0-4F56-819E-511282D638E8}"/>
              </a:ext>
            </a:extLst>
          </p:cNvPr>
          <p:cNvSpPr>
            <a:spLocks noGrp="1"/>
          </p:cNvSpPr>
          <p:nvPr>
            <p:ph type="sldNum" sz="quarter" idx="12"/>
          </p:nvPr>
        </p:nvSpPr>
        <p:spPr/>
        <p:txBody>
          <a:bodyPr/>
          <a:lstStyle/>
          <a:p>
            <a:fld id="{334B3EFE-15C7-4360-8224-289442A554B7}" type="slidenum">
              <a:rPr lang="en-US" smtClean="0"/>
              <a:t>‹#›</a:t>
            </a:fld>
            <a:endParaRPr lang="en-US"/>
          </a:p>
        </p:txBody>
      </p:sp>
    </p:spTree>
    <p:extLst>
      <p:ext uri="{BB962C8B-B14F-4D97-AF65-F5344CB8AC3E}">
        <p14:creationId xmlns:p14="http://schemas.microsoft.com/office/powerpoint/2010/main" val="4037721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BD735-5BDD-41C2-93A2-5F4151FB8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3A372D-69A1-4B25-9DE1-BB89443E6E4E}"/>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F8FFA1-ABEE-4D10-8394-59D37C117A75}"/>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240FE2-3A43-4837-AE44-21BF4B580703}"/>
              </a:ext>
            </a:extLst>
          </p:cNvPr>
          <p:cNvSpPr>
            <a:spLocks noGrp="1"/>
          </p:cNvSpPr>
          <p:nvPr>
            <p:ph type="dt" sz="half" idx="10"/>
          </p:nvPr>
        </p:nvSpPr>
        <p:spPr/>
        <p:txBody>
          <a:bodyPr/>
          <a:lstStyle/>
          <a:p>
            <a:fld id="{58B9B996-E174-45B7-9345-4C00BAAED803}" type="datetime1">
              <a:rPr lang="en-US" smtClean="0"/>
              <a:t>1/8/2024</a:t>
            </a:fld>
            <a:endParaRPr lang="en-US"/>
          </a:p>
        </p:txBody>
      </p:sp>
      <p:sp>
        <p:nvSpPr>
          <p:cNvPr id="6" name="Footer Placeholder 5">
            <a:extLst>
              <a:ext uri="{FF2B5EF4-FFF2-40B4-BE49-F238E27FC236}">
                <a16:creationId xmlns:a16="http://schemas.microsoft.com/office/drawing/2014/main" id="{06F0C952-9CBA-4F83-8B42-3B6E2E20EA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09BB8A-2B1B-4068-9D52-25EB604B40F8}"/>
              </a:ext>
            </a:extLst>
          </p:cNvPr>
          <p:cNvSpPr>
            <a:spLocks noGrp="1"/>
          </p:cNvSpPr>
          <p:nvPr>
            <p:ph type="sldNum" sz="quarter" idx="12"/>
          </p:nvPr>
        </p:nvSpPr>
        <p:spPr/>
        <p:txBody>
          <a:bodyPr/>
          <a:lstStyle/>
          <a:p>
            <a:fld id="{334B3EFE-15C7-4360-8224-289442A554B7}" type="slidenum">
              <a:rPr lang="en-US" smtClean="0"/>
              <a:t>‹#›</a:t>
            </a:fld>
            <a:endParaRPr lang="en-US"/>
          </a:p>
        </p:txBody>
      </p:sp>
    </p:spTree>
    <p:extLst>
      <p:ext uri="{BB962C8B-B14F-4D97-AF65-F5344CB8AC3E}">
        <p14:creationId xmlns:p14="http://schemas.microsoft.com/office/powerpoint/2010/main" val="146421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12AF5-F3E7-4F51-A421-65BCF24F5D03}"/>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819308-6F06-4C95-BE93-735B59ABF96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ED2DF7D-0918-41D7-8B3F-DBAB50D8DED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94C027-F1C2-485D-9E50-06085A09BE4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E400E83-37C3-472F-817E-F3585C81E16F}"/>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624794-9507-49CE-B725-54A8BC6EF3AD}"/>
              </a:ext>
            </a:extLst>
          </p:cNvPr>
          <p:cNvSpPr>
            <a:spLocks noGrp="1"/>
          </p:cNvSpPr>
          <p:nvPr>
            <p:ph type="dt" sz="half" idx="10"/>
          </p:nvPr>
        </p:nvSpPr>
        <p:spPr/>
        <p:txBody>
          <a:bodyPr/>
          <a:lstStyle/>
          <a:p>
            <a:fld id="{752BAE3A-CC61-4A99-A6D7-48103C343F85}" type="datetime1">
              <a:rPr lang="en-US" smtClean="0"/>
              <a:t>1/8/2024</a:t>
            </a:fld>
            <a:endParaRPr lang="en-US"/>
          </a:p>
        </p:txBody>
      </p:sp>
      <p:sp>
        <p:nvSpPr>
          <p:cNvPr id="8" name="Footer Placeholder 7">
            <a:extLst>
              <a:ext uri="{FF2B5EF4-FFF2-40B4-BE49-F238E27FC236}">
                <a16:creationId xmlns:a16="http://schemas.microsoft.com/office/drawing/2014/main" id="{29FD9C54-C25D-4C3D-8697-F2104CBB8F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1F9A30-F0D7-4A1B-A29F-8B34A348F66D}"/>
              </a:ext>
            </a:extLst>
          </p:cNvPr>
          <p:cNvSpPr>
            <a:spLocks noGrp="1"/>
          </p:cNvSpPr>
          <p:nvPr>
            <p:ph type="sldNum" sz="quarter" idx="12"/>
          </p:nvPr>
        </p:nvSpPr>
        <p:spPr/>
        <p:txBody>
          <a:bodyPr/>
          <a:lstStyle/>
          <a:p>
            <a:fld id="{334B3EFE-15C7-4360-8224-289442A554B7}" type="slidenum">
              <a:rPr lang="en-US" smtClean="0"/>
              <a:t>‹#›</a:t>
            </a:fld>
            <a:endParaRPr lang="en-US"/>
          </a:p>
        </p:txBody>
      </p:sp>
    </p:spTree>
    <p:extLst>
      <p:ext uri="{BB962C8B-B14F-4D97-AF65-F5344CB8AC3E}">
        <p14:creationId xmlns:p14="http://schemas.microsoft.com/office/powerpoint/2010/main" val="2438763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8BF2-BF93-4987-9122-39FF4F624B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FEC0E4-8472-4B9F-AD54-E2A79F858C5F}"/>
              </a:ext>
            </a:extLst>
          </p:cNvPr>
          <p:cNvSpPr>
            <a:spLocks noGrp="1"/>
          </p:cNvSpPr>
          <p:nvPr>
            <p:ph type="dt" sz="half" idx="10"/>
          </p:nvPr>
        </p:nvSpPr>
        <p:spPr/>
        <p:txBody>
          <a:bodyPr/>
          <a:lstStyle/>
          <a:p>
            <a:fld id="{4749AC03-1D66-4D9C-AC3E-3039FAAB3C7D}" type="datetime1">
              <a:rPr lang="en-US" smtClean="0"/>
              <a:t>1/8/2024</a:t>
            </a:fld>
            <a:endParaRPr lang="en-US"/>
          </a:p>
        </p:txBody>
      </p:sp>
      <p:sp>
        <p:nvSpPr>
          <p:cNvPr id="4" name="Footer Placeholder 3">
            <a:extLst>
              <a:ext uri="{FF2B5EF4-FFF2-40B4-BE49-F238E27FC236}">
                <a16:creationId xmlns:a16="http://schemas.microsoft.com/office/drawing/2014/main" id="{16931E60-62E3-434D-876C-50B2313552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AFAAC3-8018-4775-B2F7-ACBF5E642131}"/>
              </a:ext>
            </a:extLst>
          </p:cNvPr>
          <p:cNvSpPr>
            <a:spLocks noGrp="1"/>
          </p:cNvSpPr>
          <p:nvPr>
            <p:ph type="sldNum" sz="quarter" idx="12"/>
          </p:nvPr>
        </p:nvSpPr>
        <p:spPr/>
        <p:txBody>
          <a:bodyPr/>
          <a:lstStyle/>
          <a:p>
            <a:fld id="{334B3EFE-15C7-4360-8224-289442A554B7}" type="slidenum">
              <a:rPr lang="en-US" smtClean="0"/>
              <a:t>‹#›</a:t>
            </a:fld>
            <a:endParaRPr lang="en-US"/>
          </a:p>
        </p:txBody>
      </p:sp>
    </p:spTree>
    <p:extLst>
      <p:ext uri="{BB962C8B-B14F-4D97-AF65-F5344CB8AC3E}">
        <p14:creationId xmlns:p14="http://schemas.microsoft.com/office/powerpoint/2010/main" val="15725114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19C26F-B7C8-4058-9E29-40326021DEEB}"/>
              </a:ext>
            </a:extLst>
          </p:cNvPr>
          <p:cNvSpPr>
            <a:spLocks noGrp="1"/>
          </p:cNvSpPr>
          <p:nvPr>
            <p:ph type="dt" sz="half" idx="10"/>
          </p:nvPr>
        </p:nvSpPr>
        <p:spPr/>
        <p:txBody>
          <a:bodyPr/>
          <a:lstStyle/>
          <a:p>
            <a:fld id="{3250BC1F-15AF-42ED-88B8-3B3E121EA79E}" type="datetime1">
              <a:rPr lang="en-US" smtClean="0"/>
              <a:t>1/8/2024</a:t>
            </a:fld>
            <a:endParaRPr lang="en-US"/>
          </a:p>
        </p:txBody>
      </p:sp>
      <p:sp>
        <p:nvSpPr>
          <p:cNvPr id="3" name="Footer Placeholder 2">
            <a:extLst>
              <a:ext uri="{FF2B5EF4-FFF2-40B4-BE49-F238E27FC236}">
                <a16:creationId xmlns:a16="http://schemas.microsoft.com/office/drawing/2014/main" id="{B9A36399-60D1-4797-AC63-A2FF384932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4920C3-1828-4D0A-ADC6-F6BF9D34F40F}"/>
              </a:ext>
            </a:extLst>
          </p:cNvPr>
          <p:cNvSpPr>
            <a:spLocks noGrp="1"/>
          </p:cNvSpPr>
          <p:nvPr>
            <p:ph type="sldNum" sz="quarter" idx="12"/>
          </p:nvPr>
        </p:nvSpPr>
        <p:spPr/>
        <p:txBody>
          <a:bodyPr/>
          <a:lstStyle/>
          <a:p>
            <a:fld id="{334B3EFE-15C7-4360-8224-289442A554B7}" type="slidenum">
              <a:rPr lang="en-US" smtClean="0"/>
              <a:t>‹#›</a:t>
            </a:fld>
            <a:endParaRPr lang="en-US"/>
          </a:p>
        </p:txBody>
      </p:sp>
    </p:spTree>
    <p:extLst>
      <p:ext uri="{BB962C8B-B14F-4D97-AF65-F5344CB8AC3E}">
        <p14:creationId xmlns:p14="http://schemas.microsoft.com/office/powerpoint/2010/main" val="1454777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4818-1AFC-4F48-8A8A-04F20523B1E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27A7077-5391-4CED-A639-2C4DE6DA03A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D281CB-8180-4DCA-975D-173C70023C4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519B8BC-5A1C-45FD-815E-822DCCC48F2B}"/>
              </a:ext>
            </a:extLst>
          </p:cNvPr>
          <p:cNvSpPr>
            <a:spLocks noGrp="1"/>
          </p:cNvSpPr>
          <p:nvPr>
            <p:ph type="dt" sz="half" idx="10"/>
          </p:nvPr>
        </p:nvSpPr>
        <p:spPr/>
        <p:txBody>
          <a:bodyPr/>
          <a:lstStyle/>
          <a:p>
            <a:fld id="{88C746FF-B81F-40CB-A4C1-94830D78E67A}" type="datetime1">
              <a:rPr lang="en-US" smtClean="0"/>
              <a:t>1/8/2024</a:t>
            </a:fld>
            <a:endParaRPr lang="en-US"/>
          </a:p>
        </p:txBody>
      </p:sp>
      <p:sp>
        <p:nvSpPr>
          <p:cNvPr id="6" name="Footer Placeholder 5">
            <a:extLst>
              <a:ext uri="{FF2B5EF4-FFF2-40B4-BE49-F238E27FC236}">
                <a16:creationId xmlns:a16="http://schemas.microsoft.com/office/drawing/2014/main" id="{D5041272-A92D-4E2F-B88D-760CAC0225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EAC2D8-A7BD-42F4-A734-2C7877F70103}"/>
              </a:ext>
            </a:extLst>
          </p:cNvPr>
          <p:cNvSpPr>
            <a:spLocks noGrp="1"/>
          </p:cNvSpPr>
          <p:nvPr>
            <p:ph type="sldNum" sz="quarter" idx="12"/>
          </p:nvPr>
        </p:nvSpPr>
        <p:spPr/>
        <p:txBody>
          <a:bodyPr/>
          <a:lstStyle/>
          <a:p>
            <a:fld id="{334B3EFE-15C7-4360-8224-289442A554B7}" type="slidenum">
              <a:rPr lang="en-US" smtClean="0"/>
              <a:t>‹#›</a:t>
            </a:fld>
            <a:endParaRPr lang="en-US"/>
          </a:p>
        </p:txBody>
      </p:sp>
    </p:spTree>
    <p:extLst>
      <p:ext uri="{BB962C8B-B14F-4D97-AF65-F5344CB8AC3E}">
        <p14:creationId xmlns:p14="http://schemas.microsoft.com/office/powerpoint/2010/main" val="1933831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04EF-04BD-4E17-9482-EFF744CDD64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C8EAD74-1689-4E9C-AFF3-76CF95C96C3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EEFA8E1-36B9-4BF6-9C8A-47BD92129A4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E032AC9-3C0A-47B9-AE37-76C2AAE59E15}"/>
              </a:ext>
            </a:extLst>
          </p:cNvPr>
          <p:cNvSpPr>
            <a:spLocks noGrp="1"/>
          </p:cNvSpPr>
          <p:nvPr>
            <p:ph type="dt" sz="half" idx="10"/>
          </p:nvPr>
        </p:nvSpPr>
        <p:spPr/>
        <p:txBody>
          <a:bodyPr/>
          <a:lstStyle/>
          <a:p>
            <a:fld id="{7E87D942-A9AE-45E1-8705-3F703FD81943}" type="datetime1">
              <a:rPr lang="en-US" smtClean="0"/>
              <a:t>1/8/2024</a:t>
            </a:fld>
            <a:endParaRPr lang="en-US"/>
          </a:p>
        </p:txBody>
      </p:sp>
      <p:sp>
        <p:nvSpPr>
          <p:cNvPr id="6" name="Footer Placeholder 5">
            <a:extLst>
              <a:ext uri="{FF2B5EF4-FFF2-40B4-BE49-F238E27FC236}">
                <a16:creationId xmlns:a16="http://schemas.microsoft.com/office/drawing/2014/main" id="{12BF1925-62F8-4084-BC87-54D9B7E924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148805-D5F3-4AA7-A561-BC7562A8CBBA}"/>
              </a:ext>
            </a:extLst>
          </p:cNvPr>
          <p:cNvSpPr>
            <a:spLocks noGrp="1"/>
          </p:cNvSpPr>
          <p:nvPr>
            <p:ph type="sldNum" sz="quarter" idx="12"/>
          </p:nvPr>
        </p:nvSpPr>
        <p:spPr/>
        <p:txBody>
          <a:bodyPr/>
          <a:lstStyle/>
          <a:p>
            <a:fld id="{334B3EFE-15C7-4360-8224-289442A554B7}" type="slidenum">
              <a:rPr lang="en-US" smtClean="0"/>
              <a:t>‹#›</a:t>
            </a:fld>
            <a:endParaRPr lang="en-US"/>
          </a:p>
        </p:txBody>
      </p:sp>
    </p:spTree>
    <p:extLst>
      <p:ext uri="{BB962C8B-B14F-4D97-AF65-F5344CB8AC3E}">
        <p14:creationId xmlns:p14="http://schemas.microsoft.com/office/powerpoint/2010/main" val="1764925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8EF26-F1EB-4326-A20E-BAFD680F41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6CB2D0-DB46-46B0-BC39-A48BEE0F40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E41D98-ACFD-4C50-9FA5-76CB52CD79B7}"/>
              </a:ext>
            </a:extLst>
          </p:cNvPr>
          <p:cNvSpPr>
            <a:spLocks noGrp="1"/>
          </p:cNvSpPr>
          <p:nvPr>
            <p:ph type="dt" sz="half" idx="10"/>
          </p:nvPr>
        </p:nvSpPr>
        <p:spPr/>
        <p:txBody>
          <a:bodyPr/>
          <a:lstStyle/>
          <a:p>
            <a:fld id="{58101BC4-C65F-4DE9-9711-02830DB08892}" type="datetime1">
              <a:rPr lang="en-US" smtClean="0"/>
              <a:t>1/8/2024</a:t>
            </a:fld>
            <a:endParaRPr lang="en-US"/>
          </a:p>
        </p:txBody>
      </p:sp>
      <p:sp>
        <p:nvSpPr>
          <p:cNvPr id="5" name="Footer Placeholder 4">
            <a:extLst>
              <a:ext uri="{FF2B5EF4-FFF2-40B4-BE49-F238E27FC236}">
                <a16:creationId xmlns:a16="http://schemas.microsoft.com/office/drawing/2014/main" id="{D3C8CB39-0395-400D-8B93-F219B9ED8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D4849F-3ED9-4D7D-8939-989AEB693BF3}"/>
              </a:ext>
            </a:extLst>
          </p:cNvPr>
          <p:cNvSpPr>
            <a:spLocks noGrp="1"/>
          </p:cNvSpPr>
          <p:nvPr>
            <p:ph type="sldNum" sz="quarter" idx="12"/>
          </p:nvPr>
        </p:nvSpPr>
        <p:spPr/>
        <p:txBody>
          <a:bodyPr/>
          <a:lstStyle/>
          <a:p>
            <a:fld id="{334B3EFE-15C7-4360-8224-289442A554B7}" type="slidenum">
              <a:rPr lang="en-US" smtClean="0"/>
              <a:t>‹#›</a:t>
            </a:fld>
            <a:endParaRPr lang="en-US"/>
          </a:p>
        </p:txBody>
      </p:sp>
    </p:spTree>
    <p:extLst>
      <p:ext uri="{BB962C8B-B14F-4D97-AF65-F5344CB8AC3E}">
        <p14:creationId xmlns:p14="http://schemas.microsoft.com/office/powerpoint/2010/main" val="2296147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9F71F2-F4B2-4DFC-9894-D6A08AF1B8C6}"/>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C139B3-EB26-4199-8683-EA5DD2C89C79}"/>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1AC181-3956-4B31-821E-8669F9E873D5}"/>
              </a:ext>
            </a:extLst>
          </p:cNvPr>
          <p:cNvSpPr>
            <a:spLocks noGrp="1"/>
          </p:cNvSpPr>
          <p:nvPr>
            <p:ph type="dt" sz="half" idx="10"/>
          </p:nvPr>
        </p:nvSpPr>
        <p:spPr/>
        <p:txBody>
          <a:bodyPr/>
          <a:lstStyle/>
          <a:p>
            <a:fld id="{466210D3-CA21-40E8-8AD4-2F4B0E412475}" type="datetime1">
              <a:rPr lang="en-US" smtClean="0"/>
              <a:t>1/8/2024</a:t>
            </a:fld>
            <a:endParaRPr lang="en-US"/>
          </a:p>
        </p:txBody>
      </p:sp>
      <p:sp>
        <p:nvSpPr>
          <p:cNvPr id="5" name="Footer Placeholder 4">
            <a:extLst>
              <a:ext uri="{FF2B5EF4-FFF2-40B4-BE49-F238E27FC236}">
                <a16:creationId xmlns:a16="http://schemas.microsoft.com/office/drawing/2014/main" id="{32ADA5F6-025C-4BC7-BCED-3EB77D1B31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35B1AB-1399-4046-B58E-6376C41F7CEC}"/>
              </a:ext>
            </a:extLst>
          </p:cNvPr>
          <p:cNvSpPr>
            <a:spLocks noGrp="1"/>
          </p:cNvSpPr>
          <p:nvPr>
            <p:ph type="sldNum" sz="quarter" idx="12"/>
          </p:nvPr>
        </p:nvSpPr>
        <p:spPr/>
        <p:txBody>
          <a:bodyPr/>
          <a:lstStyle/>
          <a:p>
            <a:fld id="{334B3EFE-15C7-4360-8224-289442A554B7}" type="slidenum">
              <a:rPr lang="en-US" smtClean="0"/>
              <a:t>‹#›</a:t>
            </a:fld>
            <a:endParaRPr lang="en-US"/>
          </a:p>
        </p:txBody>
      </p:sp>
    </p:spTree>
    <p:extLst>
      <p:ext uri="{BB962C8B-B14F-4D97-AF65-F5344CB8AC3E}">
        <p14:creationId xmlns:p14="http://schemas.microsoft.com/office/powerpoint/2010/main" val="2232917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57200" y="3048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457200" y="1152475"/>
            <a:ext cx="8229600" cy="3533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57200" y="3048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4C7B7-ACA8-4E92-A0BC-C3086A75DFC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7BF4C82-5DD5-42F1-9331-885C1DBAE78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8512E8E-CE7C-43AC-BA69-AFD559F60A3E}"/>
              </a:ext>
            </a:extLst>
          </p:cNvPr>
          <p:cNvSpPr>
            <a:spLocks noGrp="1"/>
          </p:cNvSpPr>
          <p:nvPr>
            <p:ph type="dt" sz="half" idx="10"/>
          </p:nvPr>
        </p:nvSpPr>
        <p:spPr/>
        <p:txBody>
          <a:bodyPr/>
          <a:lstStyle/>
          <a:p>
            <a:fld id="{D423940E-A157-4F86-A17C-1E46E4880497}" type="datetime1">
              <a:rPr lang="en-US" smtClean="0"/>
              <a:t>1/8/2024</a:t>
            </a:fld>
            <a:endParaRPr lang="en-US"/>
          </a:p>
        </p:txBody>
      </p:sp>
      <p:sp>
        <p:nvSpPr>
          <p:cNvPr id="5" name="Footer Placeholder 4">
            <a:extLst>
              <a:ext uri="{FF2B5EF4-FFF2-40B4-BE49-F238E27FC236}">
                <a16:creationId xmlns:a16="http://schemas.microsoft.com/office/drawing/2014/main" id="{71B16FEC-1C0D-426A-BCCF-1F7226AFF4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405B6B-DCDE-4FAF-B4B6-5FEDD1F40607}"/>
              </a:ext>
            </a:extLst>
          </p:cNvPr>
          <p:cNvSpPr>
            <a:spLocks noGrp="1"/>
          </p:cNvSpPr>
          <p:nvPr>
            <p:ph type="sldNum" sz="quarter" idx="12"/>
          </p:nvPr>
        </p:nvSpPr>
        <p:spPr/>
        <p:txBody>
          <a:bodyPr/>
          <a:lstStyle/>
          <a:p>
            <a:fld id="{334B3EFE-15C7-4360-8224-289442A554B7}" type="slidenum">
              <a:rPr lang="en-US" smtClean="0"/>
              <a:t>‹#›</a:t>
            </a:fld>
            <a:endParaRPr lang="en-US"/>
          </a:p>
        </p:txBody>
      </p:sp>
    </p:spTree>
    <p:extLst>
      <p:ext uri="{BB962C8B-B14F-4D97-AF65-F5344CB8AC3E}">
        <p14:creationId xmlns:p14="http://schemas.microsoft.com/office/powerpoint/2010/main" val="1895959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A1DC1-86FB-4D2E-8B87-FFAC2B6BB7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197642-2AD0-4529-BFAB-E12EC2DEBB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342147-7AA2-4EBF-95D9-6A53DCB8798A}"/>
              </a:ext>
            </a:extLst>
          </p:cNvPr>
          <p:cNvSpPr>
            <a:spLocks noGrp="1"/>
          </p:cNvSpPr>
          <p:nvPr>
            <p:ph type="dt" sz="half" idx="10"/>
          </p:nvPr>
        </p:nvSpPr>
        <p:spPr/>
        <p:txBody>
          <a:bodyPr/>
          <a:lstStyle/>
          <a:p>
            <a:fld id="{1B6C693B-109C-45C9-AE2E-15430BF35A0F}" type="datetime1">
              <a:rPr lang="en-US" smtClean="0"/>
              <a:t>1/8/2024</a:t>
            </a:fld>
            <a:endParaRPr lang="en-US"/>
          </a:p>
        </p:txBody>
      </p:sp>
      <p:sp>
        <p:nvSpPr>
          <p:cNvPr id="5" name="Footer Placeholder 4">
            <a:extLst>
              <a:ext uri="{FF2B5EF4-FFF2-40B4-BE49-F238E27FC236}">
                <a16:creationId xmlns:a16="http://schemas.microsoft.com/office/drawing/2014/main" id="{D088FA11-EF41-4A5A-BDAD-C5BFAC4A6B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B33EFC-39D6-46B7-AE5B-7E5A2547EE21}"/>
              </a:ext>
            </a:extLst>
          </p:cNvPr>
          <p:cNvSpPr>
            <a:spLocks noGrp="1"/>
          </p:cNvSpPr>
          <p:nvPr>
            <p:ph type="sldNum" sz="quarter" idx="12"/>
          </p:nvPr>
        </p:nvSpPr>
        <p:spPr/>
        <p:txBody>
          <a:bodyPr/>
          <a:lstStyle/>
          <a:p>
            <a:fld id="{334B3EFE-15C7-4360-8224-289442A554B7}" type="slidenum">
              <a:rPr lang="en-US" smtClean="0"/>
              <a:t>‹#›</a:t>
            </a:fld>
            <a:endParaRPr lang="en-US"/>
          </a:p>
        </p:txBody>
      </p:sp>
    </p:spTree>
    <p:extLst>
      <p:ext uri="{BB962C8B-B14F-4D97-AF65-F5344CB8AC3E}">
        <p14:creationId xmlns:p14="http://schemas.microsoft.com/office/powerpoint/2010/main" val="1590266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304800"/>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457200" y="1152475"/>
            <a:ext cx="8229600" cy="35337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5" r:id="rId5"/>
    <p:sldLayoutId id="2147483656" r:id="rId6"/>
    <p:sldLayoutId id="214748365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086F1E-D002-4481-B5E9-37ACE1EA98F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5FB5E8-907B-4969-A557-95565ADF0DB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6D706E-18E0-4C25-897B-036C919CC22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2571752-EFEF-42B0-A940-715AFCC4E503}" type="datetime1">
              <a:rPr lang="en-US" smtClean="0"/>
              <a:t>1/8/2024</a:t>
            </a:fld>
            <a:endParaRPr lang="en-US"/>
          </a:p>
        </p:txBody>
      </p:sp>
      <p:sp>
        <p:nvSpPr>
          <p:cNvPr id="5" name="Footer Placeholder 4">
            <a:extLst>
              <a:ext uri="{FF2B5EF4-FFF2-40B4-BE49-F238E27FC236}">
                <a16:creationId xmlns:a16="http://schemas.microsoft.com/office/drawing/2014/main" id="{9DD2C48D-ACD5-46B6-B557-8B4D2DCAA212}"/>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F5C605-2C45-430D-BFC5-3EC768A2C84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34B3EFE-15C7-4360-8224-289442A554B7}" type="slidenum">
              <a:rPr lang="en-US" smtClean="0"/>
              <a:t>‹#›</a:t>
            </a:fld>
            <a:endParaRPr lang="en-US"/>
          </a:p>
        </p:txBody>
      </p:sp>
    </p:spTree>
    <p:extLst>
      <p:ext uri="{BB962C8B-B14F-4D97-AF65-F5344CB8AC3E}">
        <p14:creationId xmlns:p14="http://schemas.microsoft.com/office/powerpoint/2010/main" val="75755531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2.jpeg"/><Relationship Id="rId1" Type="http://schemas.openxmlformats.org/officeDocument/2006/relationships/slideLayout" Target="../slideLayouts/slideLayout1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538357" y="835897"/>
            <a:ext cx="5029115" cy="2853566"/>
          </a:xfrm>
          <a:prstGeom prst="rect">
            <a:avLst/>
          </a:prstGeom>
        </p:spPr>
        <p:txBody>
          <a:bodyPr spcFirstLastPara="1" wrap="square" lIns="91425" tIns="91425" rIns="91425" bIns="91425" anchor="b" anchorCtr="0">
            <a:noAutofit/>
          </a:bodyPr>
          <a:lstStyle/>
          <a:p>
            <a:r>
              <a:rPr kumimoji="0" lang="en" sz="4800" i="0" u="none" strike="noStrike" kern="0" cap="none" spc="0" normalizeH="0" baseline="0" noProof="0" err="1">
                <a:ln>
                  <a:noFill/>
                </a:ln>
                <a:solidFill>
                  <a:srgbClr val="5E8C58"/>
                </a:solidFill>
                <a:effectLst/>
                <a:uLnTx/>
                <a:uFillTx/>
                <a:latin typeface="Times New Roman(Headings)"/>
                <a:sym typeface="Gilda Display"/>
              </a:rPr>
              <a:t>Chèn</a:t>
            </a:r>
            <a:r>
              <a:rPr kumimoji="0" lang="en" sz="4800" i="0" u="none" strike="noStrike" kern="0" cap="none" spc="0" normalizeH="0" baseline="0" noProof="0">
                <a:ln>
                  <a:noFill/>
                </a:ln>
                <a:solidFill>
                  <a:srgbClr val="5E8C58"/>
                </a:solidFill>
                <a:effectLst/>
                <a:uLnTx/>
                <a:uFillTx/>
                <a:latin typeface="Times New Roman(Headings)"/>
                <a:sym typeface="Gilda Display"/>
              </a:rPr>
              <a:t> </a:t>
            </a:r>
            <a:r>
              <a:rPr kumimoji="0" lang="en" sz="4800" i="0" u="none" strike="noStrike" kern="0" cap="none" spc="0" normalizeH="0" baseline="0" noProof="0" err="1">
                <a:ln>
                  <a:noFill/>
                </a:ln>
                <a:solidFill>
                  <a:srgbClr val="5E8C58"/>
                </a:solidFill>
                <a:effectLst/>
                <a:uLnTx/>
                <a:uFillTx/>
                <a:latin typeface="Times New Roman(Headings)"/>
                <a:sym typeface="Gilda Display"/>
              </a:rPr>
              <a:t>thêm</a:t>
            </a:r>
            <a:r>
              <a:rPr kumimoji="0" lang="en" sz="4800" i="0" u="none" strike="noStrike" kern="0" cap="none" spc="0" normalizeH="0" baseline="0" noProof="0">
                <a:ln>
                  <a:noFill/>
                </a:ln>
                <a:solidFill>
                  <a:srgbClr val="5E8C58"/>
                </a:solidFill>
                <a:effectLst/>
                <a:uLnTx/>
                <a:uFillTx/>
                <a:latin typeface="Times New Roman(Headings)"/>
                <a:sym typeface="Gilda Display"/>
              </a:rPr>
              <a:t> </a:t>
            </a:r>
            <a:r>
              <a:rPr kumimoji="0" lang="en" sz="4800" i="0" u="none" strike="noStrike" kern="0" cap="none" spc="0" normalizeH="0" baseline="0" noProof="0" err="1">
                <a:ln>
                  <a:noFill/>
                </a:ln>
                <a:solidFill>
                  <a:srgbClr val="5E8C58"/>
                </a:solidFill>
                <a:effectLst/>
                <a:uLnTx/>
                <a:uFillTx/>
                <a:latin typeface="Times New Roman(Headings)"/>
                <a:sym typeface="Gilda Display"/>
              </a:rPr>
              <a:t>một</a:t>
            </a:r>
            <a:r>
              <a:rPr kumimoji="0" lang="en" sz="4800" i="0" u="none" strike="noStrike" kern="0" cap="none" spc="0" normalizeH="0" baseline="0" noProof="0">
                <a:ln>
                  <a:noFill/>
                </a:ln>
                <a:solidFill>
                  <a:srgbClr val="5E8C58"/>
                </a:solidFill>
                <a:effectLst/>
                <a:uLnTx/>
                <a:uFillTx/>
                <a:latin typeface="Times New Roman(Headings)"/>
                <a:sym typeface="Gilda Display"/>
              </a:rPr>
              <a:t> </a:t>
            </a:r>
            <a:r>
              <a:rPr lang="en" sz="4800">
                <a:solidFill>
                  <a:srgbClr val="5E8C58"/>
                </a:solidFill>
                <a:latin typeface="Times New Roman(Headings)"/>
                <a:sym typeface="Gilda Display"/>
              </a:rPr>
              <a:t>node </a:t>
            </a:r>
            <a:r>
              <a:rPr kumimoji="0" lang="en" sz="4800" i="0" u="none" strike="noStrike" kern="0" cap="none" spc="0" normalizeH="0" baseline="0" noProof="0" err="1">
                <a:ln>
                  <a:noFill/>
                </a:ln>
                <a:solidFill>
                  <a:srgbClr val="5E8C58"/>
                </a:solidFill>
                <a:effectLst/>
                <a:uLnTx/>
                <a:uFillTx/>
                <a:latin typeface="Times New Roman(Headings)"/>
                <a:sym typeface="Gilda Display"/>
              </a:rPr>
              <a:t>vào</a:t>
            </a:r>
            <a:r>
              <a:rPr lang="en" sz="4800">
                <a:solidFill>
                  <a:srgbClr val="5E8C58"/>
                </a:solidFill>
                <a:latin typeface="Times New Roman(Headings)"/>
                <a:sym typeface="Gilda Display"/>
              </a:rPr>
              <a:t> </a:t>
            </a:r>
            <a:r>
              <a:rPr lang="en" sz="4800" err="1">
                <a:solidFill>
                  <a:srgbClr val="5E8C58"/>
                </a:solidFill>
                <a:latin typeface="Times New Roman(Headings)"/>
                <a:sym typeface="Gilda Display"/>
              </a:rPr>
              <a:t>cây</a:t>
            </a:r>
            <a:r>
              <a:rPr lang="en" sz="4800">
                <a:solidFill>
                  <a:srgbClr val="5E8C58"/>
                </a:solidFill>
                <a:latin typeface="Times New Roman(Headings)"/>
                <a:sym typeface="Gilda Display"/>
              </a:rPr>
              <a:t> </a:t>
            </a:r>
            <a:r>
              <a:rPr lang="en" sz="4800" err="1">
                <a:solidFill>
                  <a:srgbClr val="5E8C58"/>
                </a:solidFill>
                <a:latin typeface="Times New Roman(Headings)"/>
                <a:sym typeface="Gilda Display"/>
              </a:rPr>
              <a:t>tìm</a:t>
            </a:r>
            <a:r>
              <a:rPr lang="en" sz="4800">
                <a:solidFill>
                  <a:srgbClr val="5E8C58"/>
                </a:solidFill>
                <a:latin typeface="Times New Roman(Headings)"/>
                <a:sym typeface="Gilda Display"/>
              </a:rPr>
              <a:t> </a:t>
            </a:r>
            <a:r>
              <a:rPr lang="en" sz="4800" err="1">
                <a:solidFill>
                  <a:srgbClr val="5E8C58"/>
                </a:solidFill>
                <a:latin typeface="Times New Roman(Headings)"/>
                <a:sym typeface="Gilda Display"/>
              </a:rPr>
              <a:t>kiếm</a:t>
            </a:r>
            <a:r>
              <a:rPr lang="en" sz="4800">
                <a:solidFill>
                  <a:srgbClr val="5E8C58"/>
                </a:solidFill>
                <a:latin typeface="Times New Roman(Headings)"/>
                <a:sym typeface="Gilda Display"/>
              </a:rPr>
              <a:t> </a:t>
            </a:r>
            <a:r>
              <a:rPr lang="en" sz="4800" err="1">
                <a:solidFill>
                  <a:srgbClr val="5E8C58"/>
                </a:solidFill>
                <a:latin typeface="Times New Roman(Headings)"/>
                <a:sym typeface="Gilda Display"/>
              </a:rPr>
              <a:t>nhị</a:t>
            </a:r>
            <a:r>
              <a:rPr kumimoji="0" lang="en" sz="4800" i="0" u="none" strike="noStrike" kern="0" cap="none" spc="0" normalizeH="0" baseline="0" noProof="0">
                <a:ln>
                  <a:noFill/>
                </a:ln>
                <a:solidFill>
                  <a:srgbClr val="5E8C58"/>
                </a:solidFill>
                <a:effectLst/>
                <a:uLnTx/>
                <a:uFillTx/>
                <a:latin typeface="Times New Roman(Headings)"/>
                <a:sym typeface="Gilda Display"/>
              </a:rPr>
              <a:t> </a:t>
            </a:r>
            <a:r>
              <a:rPr kumimoji="0" lang="en" sz="4800" i="0" u="none" strike="noStrike" kern="0" cap="none" spc="0" normalizeH="0" baseline="0" noProof="0" err="1">
                <a:ln>
                  <a:noFill/>
                </a:ln>
                <a:solidFill>
                  <a:srgbClr val="5E8C58"/>
                </a:solidFill>
                <a:effectLst/>
                <a:uLnTx/>
                <a:uFillTx/>
                <a:latin typeface="Times New Roman(Headings)"/>
                <a:sym typeface="Gilda Display"/>
              </a:rPr>
              <a:t>phân</a:t>
            </a:r>
            <a:endParaRPr lang="en-US" sz="4800" err="1">
              <a:latin typeface="Times New Roman(Headings)"/>
            </a:endParaRPr>
          </a:p>
        </p:txBody>
      </p:sp>
      <p:sp>
        <p:nvSpPr>
          <p:cNvPr id="56" name="Google Shape;56;p15"/>
          <p:cNvSpPr txBox="1">
            <a:spLocks noGrp="1"/>
          </p:cNvSpPr>
          <p:nvPr>
            <p:ph type="subTitle" idx="1"/>
          </p:nvPr>
        </p:nvSpPr>
        <p:spPr>
          <a:xfrm>
            <a:off x="536886" y="3830649"/>
            <a:ext cx="44685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n-lt"/>
                <a:ea typeface="Roboto" panose="02000000000000000000" pitchFamily="2" charset="0"/>
                <a:cs typeface="Roboto" panose="02000000000000000000" pitchFamily="2" charset="0"/>
              </a:rPr>
              <a:t>Vũ Văn Huy - 20216931</a:t>
            </a:r>
          </a:p>
        </p:txBody>
      </p:sp>
      <p:grpSp>
        <p:nvGrpSpPr>
          <p:cNvPr id="57" name="Google Shape;57;p15"/>
          <p:cNvGrpSpPr/>
          <p:nvPr/>
        </p:nvGrpSpPr>
        <p:grpSpPr>
          <a:xfrm flipH="1">
            <a:off x="5009686" y="-838191"/>
            <a:ext cx="6295851" cy="5981916"/>
            <a:chOff x="4875150" y="28"/>
            <a:chExt cx="5413457" cy="5143522"/>
          </a:xfrm>
        </p:grpSpPr>
        <p:sp>
          <p:nvSpPr>
            <p:cNvPr id="58" name="Google Shape;58;p15"/>
            <p:cNvSpPr/>
            <p:nvPr/>
          </p:nvSpPr>
          <p:spPr>
            <a:xfrm>
              <a:off x="7871295" y="2544866"/>
              <a:ext cx="1776403" cy="2598671"/>
            </a:xfrm>
            <a:custGeom>
              <a:avLst/>
              <a:gdLst/>
              <a:ahLst/>
              <a:cxnLst/>
              <a:rect l="l" t="t" r="r" b="b"/>
              <a:pathLst>
                <a:path w="34648" h="50686" extrusionOk="0">
                  <a:moveTo>
                    <a:pt x="32028" y="1"/>
                  </a:moveTo>
                  <a:lnTo>
                    <a:pt x="32028" y="12"/>
                  </a:lnTo>
                  <a:lnTo>
                    <a:pt x="32028" y="5132"/>
                  </a:lnTo>
                  <a:cubicBezTo>
                    <a:pt x="32028" y="12431"/>
                    <a:pt x="26111" y="18348"/>
                    <a:pt x="18812" y="18348"/>
                  </a:cubicBezTo>
                  <a:lnTo>
                    <a:pt x="15836" y="18348"/>
                  </a:lnTo>
                  <a:cubicBezTo>
                    <a:pt x="7096" y="18348"/>
                    <a:pt x="0" y="25444"/>
                    <a:pt x="0" y="34183"/>
                  </a:cubicBezTo>
                  <a:lnTo>
                    <a:pt x="0" y="50685"/>
                  </a:lnTo>
                  <a:lnTo>
                    <a:pt x="2620" y="50685"/>
                  </a:lnTo>
                  <a:lnTo>
                    <a:pt x="2620" y="34183"/>
                  </a:lnTo>
                  <a:cubicBezTo>
                    <a:pt x="2620" y="26897"/>
                    <a:pt x="8549" y="20967"/>
                    <a:pt x="15836" y="20967"/>
                  </a:cubicBezTo>
                  <a:lnTo>
                    <a:pt x="19110" y="20967"/>
                  </a:lnTo>
                  <a:lnTo>
                    <a:pt x="19110" y="20956"/>
                  </a:lnTo>
                  <a:cubicBezTo>
                    <a:pt x="27718" y="20789"/>
                    <a:pt x="34647" y="13752"/>
                    <a:pt x="34647" y="5120"/>
                  </a:cubicBezTo>
                  <a:lnTo>
                    <a:pt x="34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8849202" y="1640245"/>
              <a:ext cx="1439405" cy="1438841"/>
            </a:xfrm>
            <a:custGeom>
              <a:avLst/>
              <a:gdLst/>
              <a:ahLst/>
              <a:cxnLst/>
              <a:rect l="l" t="t" r="r" b="b"/>
              <a:pathLst>
                <a:path w="28075" h="28064" extrusionOk="0">
                  <a:moveTo>
                    <a:pt x="28075" y="14026"/>
                  </a:moveTo>
                  <a:cubicBezTo>
                    <a:pt x="28075" y="21777"/>
                    <a:pt x="21788" y="28063"/>
                    <a:pt x="14038" y="28063"/>
                  </a:cubicBezTo>
                  <a:cubicBezTo>
                    <a:pt x="6287" y="28063"/>
                    <a:pt x="0" y="21777"/>
                    <a:pt x="0" y="14026"/>
                  </a:cubicBezTo>
                  <a:cubicBezTo>
                    <a:pt x="0" y="6275"/>
                    <a:pt x="6287" y="0"/>
                    <a:pt x="14038" y="0"/>
                  </a:cubicBezTo>
                  <a:cubicBezTo>
                    <a:pt x="21788" y="0"/>
                    <a:pt x="28075" y="6275"/>
                    <a:pt x="28075" y="14026"/>
                  </a:cubicBezTo>
                  <a:close/>
                </a:path>
              </a:pathLst>
            </a:custGeom>
            <a:gradFill>
              <a:gsLst>
                <a:gs pos="0">
                  <a:srgbClr val="CEE78C"/>
                </a:gs>
                <a:gs pos="100000">
                  <a:srgbClr val="98BD32"/>
                </a:gs>
              </a:gsLst>
              <a:lin ang="5400012" scaled="0"/>
            </a:gradFill>
            <a:ln>
              <a:noFill/>
            </a:ln>
            <a:effectLst>
              <a:outerShdw blurRad="385763" dist="190500" dir="3480000" algn="bl" rotWithShape="0">
                <a:srgbClr val="000000">
                  <a:alpha val="2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8918774" y="1709202"/>
              <a:ext cx="1300258" cy="1300310"/>
            </a:xfrm>
            <a:custGeom>
              <a:avLst/>
              <a:gdLst/>
              <a:ahLst/>
              <a:cxnLst/>
              <a:rect l="l" t="t" r="r" b="b"/>
              <a:pathLst>
                <a:path w="25361" h="25362" extrusionOk="0">
                  <a:moveTo>
                    <a:pt x="25361" y="12681"/>
                  </a:moveTo>
                  <a:cubicBezTo>
                    <a:pt x="25361" y="19682"/>
                    <a:pt x="19681" y="25361"/>
                    <a:pt x="12681" y="25361"/>
                  </a:cubicBezTo>
                  <a:cubicBezTo>
                    <a:pt x="5680" y="25361"/>
                    <a:pt x="0" y="19682"/>
                    <a:pt x="0" y="12681"/>
                  </a:cubicBezTo>
                  <a:cubicBezTo>
                    <a:pt x="0" y="5680"/>
                    <a:pt x="5680" y="1"/>
                    <a:pt x="12681" y="1"/>
                  </a:cubicBezTo>
                  <a:cubicBezTo>
                    <a:pt x="19681" y="1"/>
                    <a:pt x="25361" y="5680"/>
                    <a:pt x="25361" y="12681"/>
                  </a:cubicBezTo>
                  <a:close/>
                </a:path>
              </a:pathLst>
            </a:custGeom>
            <a:gradFill>
              <a:gsLst>
                <a:gs pos="0">
                  <a:srgbClr val="CEE78C"/>
                </a:gs>
                <a:gs pos="100000">
                  <a:srgbClr val="98BD3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5516116" y="2544866"/>
              <a:ext cx="1776403" cy="2598671"/>
            </a:xfrm>
            <a:custGeom>
              <a:avLst/>
              <a:gdLst/>
              <a:ahLst/>
              <a:cxnLst/>
              <a:rect l="l" t="t" r="r" b="b"/>
              <a:pathLst>
                <a:path w="34648" h="50686" extrusionOk="0">
                  <a:moveTo>
                    <a:pt x="0" y="1"/>
                  </a:moveTo>
                  <a:lnTo>
                    <a:pt x="0" y="5120"/>
                  </a:lnTo>
                  <a:cubicBezTo>
                    <a:pt x="0" y="13752"/>
                    <a:pt x="6930" y="20789"/>
                    <a:pt x="15538" y="20956"/>
                  </a:cubicBezTo>
                  <a:lnTo>
                    <a:pt x="15538" y="20967"/>
                  </a:lnTo>
                  <a:lnTo>
                    <a:pt x="18812" y="20967"/>
                  </a:lnTo>
                  <a:cubicBezTo>
                    <a:pt x="26099" y="20967"/>
                    <a:pt x="32016" y="26897"/>
                    <a:pt x="32016" y="34183"/>
                  </a:cubicBezTo>
                  <a:lnTo>
                    <a:pt x="32016" y="50685"/>
                  </a:lnTo>
                  <a:lnTo>
                    <a:pt x="34647" y="50685"/>
                  </a:lnTo>
                  <a:lnTo>
                    <a:pt x="34647" y="34183"/>
                  </a:lnTo>
                  <a:cubicBezTo>
                    <a:pt x="34647" y="25444"/>
                    <a:pt x="27539" y="18348"/>
                    <a:pt x="18812" y="18348"/>
                  </a:cubicBezTo>
                  <a:lnTo>
                    <a:pt x="15836" y="18348"/>
                  </a:lnTo>
                  <a:cubicBezTo>
                    <a:pt x="8537" y="18348"/>
                    <a:pt x="2620" y="12431"/>
                    <a:pt x="2620" y="5132"/>
                  </a:cubicBezTo>
                  <a:lnTo>
                    <a:pt x="2620" y="12"/>
                  </a:lnTo>
                  <a:lnTo>
                    <a:pt x="26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4875150" y="1640245"/>
              <a:ext cx="1438841" cy="1438841"/>
            </a:xfrm>
            <a:custGeom>
              <a:avLst/>
              <a:gdLst/>
              <a:ahLst/>
              <a:cxnLst/>
              <a:rect l="l" t="t" r="r" b="b"/>
              <a:pathLst>
                <a:path w="28064" h="28064" extrusionOk="0">
                  <a:moveTo>
                    <a:pt x="28064" y="14026"/>
                  </a:moveTo>
                  <a:cubicBezTo>
                    <a:pt x="28064" y="21777"/>
                    <a:pt x="21777" y="28063"/>
                    <a:pt x="14026" y="28063"/>
                  </a:cubicBezTo>
                  <a:cubicBezTo>
                    <a:pt x="6275" y="28063"/>
                    <a:pt x="1" y="21777"/>
                    <a:pt x="1" y="14026"/>
                  </a:cubicBezTo>
                  <a:cubicBezTo>
                    <a:pt x="1" y="6275"/>
                    <a:pt x="6275" y="0"/>
                    <a:pt x="14026" y="0"/>
                  </a:cubicBezTo>
                  <a:cubicBezTo>
                    <a:pt x="21777" y="0"/>
                    <a:pt x="28064" y="6275"/>
                    <a:pt x="28064" y="14026"/>
                  </a:cubicBezTo>
                  <a:close/>
                </a:path>
              </a:pathLst>
            </a:custGeom>
            <a:gradFill>
              <a:gsLst>
                <a:gs pos="0">
                  <a:srgbClr val="D5FFEB"/>
                </a:gs>
                <a:gs pos="100000">
                  <a:srgbClr val="57FAAC"/>
                </a:gs>
              </a:gsLst>
              <a:lin ang="5400012" scaled="0"/>
            </a:gradFill>
            <a:ln>
              <a:noFill/>
            </a:ln>
            <a:effectLst>
              <a:outerShdw blurRad="385763" dist="190500" dir="3480000" algn="bl" rotWithShape="0">
                <a:srgbClr val="000000">
                  <a:alpha val="2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4949029" y="1714124"/>
              <a:ext cx="1291081" cy="1291081"/>
            </a:xfrm>
            <a:custGeom>
              <a:avLst/>
              <a:gdLst/>
              <a:ahLst/>
              <a:cxnLst/>
              <a:rect l="l" t="t" r="r" b="b"/>
              <a:pathLst>
                <a:path w="25182" h="25182" extrusionOk="0">
                  <a:moveTo>
                    <a:pt x="25182" y="12585"/>
                  </a:moveTo>
                  <a:cubicBezTo>
                    <a:pt x="25182" y="19538"/>
                    <a:pt x="19538" y="25182"/>
                    <a:pt x="12585" y="25182"/>
                  </a:cubicBezTo>
                  <a:cubicBezTo>
                    <a:pt x="5632" y="25182"/>
                    <a:pt x="0" y="19538"/>
                    <a:pt x="0" y="12585"/>
                  </a:cubicBezTo>
                  <a:cubicBezTo>
                    <a:pt x="0" y="5632"/>
                    <a:pt x="5632" y="0"/>
                    <a:pt x="12585" y="0"/>
                  </a:cubicBezTo>
                  <a:cubicBezTo>
                    <a:pt x="19538" y="0"/>
                    <a:pt x="25182" y="5632"/>
                    <a:pt x="25182" y="12585"/>
                  </a:cubicBezTo>
                  <a:close/>
                </a:path>
              </a:pathLst>
            </a:custGeom>
            <a:gradFill>
              <a:gsLst>
                <a:gs pos="0">
                  <a:srgbClr val="D5FFEB"/>
                </a:gs>
                <a:gs pos="100000">
                  <a:srgbClr val="57FAA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7639303" y="982784"/>
              <a:ext cx="1028015" cy="4160766"/>
            </a:xfrm>
            <a:custGeom>
              <a:avLst/>
              <a:gdLst/>
              <a:ahLst/>
              <a:cxnLst/>
              <a:rect l="l" t="t" r="r" b="b"/>
              <a:pathLst>
                <a:path w="20051" h="81154" extrusionOk="0">
                  <a:moveTo>
                    <a:pt x="17432" y="1"/>
                  </a:moveTo>
                  <a:lnTo>
                    <a:pt x="17432" y="21432"/>
                  </a:lnTo>
                  <a:cubicBezTo>
                    <a:pt x="17432" y="25468"/>
                    <a:pt x="14145" y="28754"/>
                    <a:pt x="10109" y="28754"/>
                  </a:cubicBezTo>
                  <a:lnTo>
                    <a:pt x="9883" y="28754"/>
                  </a:lnTo>
                  <a:cubicBezTo>
                    <a:pt x="4418" y="28790"/>
                    <a:pt x="1" y="33231"/>
                    <a:pt x="1" y="38696"/>
                  </a:cubicBezTo>
                  <a:lnTo>
                    <a:pt x="1" y="81153"/>
                  </a:lnTo>
                  <a:lnTo>
                    <a:pt x="2608" y="81153"/>
                  </a:lnTo>
                  <a:lnTo>
                    <a:pt x="2608" y="38696"/>
                  </a:lnTo>
                  <a:cubicBezTo>
                    <a:pt x="2608" y="34660"/>
                    <a:pt x="5894" y="31373"/>
                    <a:pt x="9931" y="31373"/>
                  </a:cubicBezTo>
                  <a:lnTo>
                    <a:pt x="10109" y="31373"/>
                  </a:lnTo>
                  <a:cubicBezTo>
                    <a:pt x="15586" y="31373"/>
                    <a:pt x="20051" y="26909"/>
                    <a:pt x="20051" y="21432"/>
                  </a:cubicBezTo>
                  <a:lnTo>
                    <a:pt x="200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7871910" y="28"/>
              <a:ext cx="1439457" cy="1439457"/>
            </a:xfrm>
            <a:custGeom>
              <a:avLst/>
              <a:gdLst/>
              <a:ahLst/>
              <a:cxnLst/>
              <a:rect l="l" t="t" r="r" b="b"/>
              <a:pathLst>
                <a:path w="28076" h="28076" extrusionOk="0">
                  <a:moveTo>
                    <a:pt x="28075" y="14038"/>
                  </a:moveTo>
                  <a:cubicBezTo>
                    <a:pt x="28075" y="21789"/>
                    <a:pt x="21789" y="28075"/>
                    <a:pt x="14038" y="28075"/>
                  </a:cubicBezTo>
                  <a:cubicBezTo>
                    <a:pt x="6287" y="28075"/>
                    <a:pt x="0" y="21789"/>
                    <a:pt x="0" y="14038"/>
                  </a:cubicBezTo>
                  <a:cubicBezTo>
                    <a:pt x="0" y="6287"/>
                    <a:pt x="6287" y="0"/>
                    <a:pt x="14038" y="0"/>
                  </a:cubicBezTo>
                  <a:cubicBezTo>
                    <a:pt x="21789" y="0"/>
                    <a:pt x="28075" y="6287"/>
                    <a:pt x="28075" y="14038"/>
                  </a:cubicBezTo>
                  <a:close/>
                </a:path>
              </a:pathLst>
            </a:custGeom>
            <a:gradFill>
              <a:gsLst>
                <a:gs pos="0">
                  <a:srgbClr val="B1E9B7"/>
                </a:gs>
                <a:gs pos="100000">
                  <a:srgbClr val="52C65D"/>
                </a:gs>
              </a:gsLst>
              <a:lin ang="5400012" scaled="0"/>
            </a:gradFill>
            <a:ln>
              <a:noFill/>
            </a:ln>
            <a:effectLst>
              <a:outerShdw blurRad="385763" dist="190500" dir="3480000" algn="bl" rotWithShape="0">
                <a:srgbClr val="000000">
                  <a:alpha val="2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7951839" y="80008"/>
              <a:ext cx="1279545" cy="1279494"/>
            </a:xfrm>
            <a:custGeom>
              <a:avLst/>
              <a:gdLst/>
              <a:ahLst/>
              <a:cxnLst/>
              <a:rect l="l" t="t" r="r" b="b"/>
              <a:pathLst>
                <a:path w="24957" h="24956" extrusionOk="0">
                  <a:moveTo>
                    <a:pt x="24956" y="12478"/>
                  </a:moveTo>
                  <a:cubicBezTo>
                    <a:pt x="24956" y="19372"/>
                    <a:pt x="19372" y="24956"/>
                    <a:pt x="12479" y="24956"/>
                  </a:cubicBezTo>
                  <a:cubicBezTo>
                    <a:pt x="5585" y="24956"/>
                    <a:pt x="1" y="19372"/>
                    <a:pt x="1" y="12478"/>
                  </a:cubicBezTo>
                  <a:cubicBezTo>
                    <a:pt x="1" y="5584"/>
                    <a:pt x="5585" y="0"/>
                    <a:pt x="12479" y="0"/>
                  </a:cubicBezTo>
                  <a:cubicBezTo>
                    <a:pt x="19372" y="0"/>
                    <a:pt x="24956" y="5584"/>
                    <a:pt x="24956" y="12478"/>
                  </a:cubicBezTo>
                  <a:close/>
                </a:path>
              </a:pathLst>
            </a:custGeom>
            <a:gradFill>
              <a:gsLst>
                <a:gs pos="0">
                  <a:srgbClr val="B1E9B7"/>
                </a:gs>
                <a:gs pos="100000">
                  <a:srgbClr val="52C65D"/>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6497048" y="982784"/>
              <a:ext cx="1028015" cy="4160766"/>
            </a:xfrm>
            <a:custGeom>
              <a:avLst/>
              <a:gdLst/>
              <a:ahLst/>
              <a:cxnLst/>
              <a:rect l="l" t="t" r="r" b="b"/>
              <a:pathLst>
                <a:path w="20051" h="81154" extrusionOk="0">
                  <a:moveTo>
                    <a:pt x="1" y="1"/>
                  </a:moveTo>
                  <a:lnTo>
                    <a:pt x="1" y="21432"/>
                  </a:lnTo>
                  <a:cubicBezTo>
                    <a:pt x="1" y="26909"/>
                    <a:pt x="4465" y="31373"/>
                    <a:pt x="9942" y="31373"/>
                  </a:cubicBezTo>
                  <a:lnTo>
                    <a:pt x="10121" y="31373"/>
                  </a:lnTo>
                  <a:cubicBezTo>
                    <a:pt x="14157" y="31373"/>
                    <a:pt x="17443" y="34660"/>
                    <a:pt x="17443" y="38696"/>
                  </a:cubicBezTo>
                  <a:lnTo>
                    <a:pt x="17443" y="81153"/>
                  </a:lnTo>
                  <a:lnTo>
                    <a:pt x="20051" y="81153"/>
                  </a:lnTo>
                  <a:lnTo>
                    <a:pt x="20051" y="38696"/>
                  </a:lnTo>
                  <a:cubicBezTo>
                    <a:pt x="20051" y="33231"/>
                    <a:pt x="15633" y="28790"/>
                    <a:pt x="10168" y="28754"/>
                  </a:cubicBezTo>
                  <a:lnTo>
                    <a:pt x="9942" y="28754"/>
                  </a:lnTo>
                  <a:cubicBezTo>
                    <a:pt x="5906" y="28754"/>
                    <a:pt x="2620" y="25468"/>
                    <a:pt x="2620" y="21432"/>
                  </a:cubicBezTo>
                  <a:lnTo>
                    <a:pt x="26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5852441" y="28"/>
              <a:ext cx="1438841" cy="1439457"/>
            </a:xfrm>
            <a:custGeom>
              <a:avLst/>
              <a:gdLst/>
              <a:ahLst/>
              <a:cxnLst/>
              <a:rect l="l" t="t" r="r" b="b"/>
              <a:pathLst>
                <a:path w="28064" h="28076" extrusionOk="0">
                  <a:moveTo>
                    <a:pt x="28064" y="14038"/>
                  </a:moveTo>
                  <a:cubicBezTo>
                    <a:pt x="28064" y="21789"/>
                    <a:pt x="21789" y="28075"/>
                    <a:pt x="14026" y="28075"/>
                  </a:cubicBezTo>
                  <a:cubicBezTo>
                    <a:pt x="6275" y="28075"/>
                    <a:pt x="1" y="21789"/>
                    <a:pt x="1" y="14038"/>
                  </a:cubicBezTo>
                  <a:cubicBezTo>
                    <a:pt x="1" y="6287"/>
                    <a:pt x="6275" y="0"/>
                    <a:pt x="14026" y="0"/>
                  </a:cubicBezTo>
                  <a:cubicBezTo>
                    <a:pt x="21789" y="0"/>
                    <a:pt x="28064" y="6287"/>
                    <a:pt x="28064" y="14038"/>
                  </a:cubicBezTo>
                  <a:close/>
                </a:path>
              </a:pathLst>
            </a:custGeom>
            <a:gradFill>
              <a:gsLst>
                <a:gs pos="0">
                  <a:srgbClr val="00FFFF"/>
                </a:gs>
                <a:gs pos="100000">
                  <a:schemeClr val="accent1"/>
                </a:gs>
              </a:gsLst>
              <a:lin ang="5400012" scaled="0"/>
            </a:gradFill>
            <a:ln>
              <a:noFill/>
            </a:ln>
            <a:effectLst>
              <a:outerShdw blurRad="385763" dist="190500" dir="3480000" algn="bl" rotWithShape="0">
                <a:srgbClr val="000000">
                  <a:alpha val="2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5926320" y="74471"/>
              <a:ext cx="1291081" cy="1290517"/>
            </a:xfrm>
            <a:custGeom>
              <a:avLst/>
              <a:gdLst/>
              <a:ahLst/>
              <a:cxnLst/>
              <a:rect l="l" t="t" r="r" b="b"/>
              <a:pathLst>
                <a:path w="25182" h="25171" extrusionOk="0">
                  <a:moveTo>
                    <a:pt x="25182" y="12586"/>
                  </a:moveTo>
                  <a:cubicBezTo>
                    <a:pt x="25182" y="19539"/>
                    <a:pt x="19550" y="25171"/>
                    <a:pt x="12585" y="25171"/>
                  </a:cubicBezTo>
                  <a:cubicBezTo>
                    <a:pt x="5632" y="25171"/>
                    <a:pt x="0" y="19539"/>
                    <a:pt x="0" y="12586"/>
                  </a:cubicBezTo>
                  <a:cubicBezTo>
                    <a:pt x="0" y="5633"/>
                    <a:pt x="5632" y="1"/>
                    <a:pt x="12585" y="1"/>
                  </a:cubicBezTo>
                  <a:cubicBezTo>
                    <a:pt x="19550" y="1"/>
                    <a:pt x="25182" y="5633"/>
                    <a:pt x="25182" y="12586"/>
                  </a:cubicBezTo>
                  <a:close/>
                </a:path>
              </a:pathLst>
            </a:custGeom>
            <a:gradFill>
              <a:gsLst>
                <a:gs pos="0">
                  <a:srgbClr val="00FFFF"/>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71BBE87-B064-6595-B5A3-D27DD5C698FA}"/>
              </a:ext>
            </a:extLst>
          </p:cNvPr>
          <p:cNvPicPr>
            <a:picLocks noChangeAspect="1"/>
          </p:cNvPicPr>
          <p:nvPr/>
        </p:nvPicPr>
        <p:blipFill rotWithShape="1">
          <a:blip r:embed="rId2"/>
          <a:srcRect l="9091" t="10098" r="1" b="1"/>
          <a:stretch/>
        </p:blipFill>
        <p:spPr>
          <a:xfrm>
            <a:off x="20" y="10"/>
            <a:ext cx="6501364" cy="5143490"/>
          </a:xfrm>
          <a:prstGeom prst="rect">
            <a:avLst/>
          </a:prstGeom>
        </p:spPr>
      </p:pic>
      <p:sp>
        <p:nvSpPr>
          <p:cNvPr id="21" name="Rectangle 2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3739" y="0"/>
            <a:ext cx="6360260"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31F666-D50E-4FC1-EC59-1E6C4323F2D0}"/>
              </a:ext>
            </a:extLst>
          </p:cNvPr>
          <p:cNvSpPr>
            <a:spLocks noGrp="1"/>
          </p:cNvSpPr>
          <p:nvPr>
            <p:ph type="title"/>
          </p:nvPr>
        </p:nvSpPr>
        <p:spPr>
          <a:xfrm>
            <a:off x="5886450" y="841772"/>
            <a:ext cx="3017520" cy="2403100"/>
          </a:xfrm>
        </p:spPr>
        <p:txBody>
          <a:bodyPr vert="horz" lIns="91440" tIns="45720" rIns="91440" bIns="45720" rtlCol="0" anchor="b">
            <a:normAutofit/>
          </a:bodyPr>
          <a:lstStyle/>
          <a:p>
            <a:pPr defTabSz="914400"/>
            <a:r>
              <a:rPr lang="en-US" sz="9000">
                <a:solidFill>
                  <a:schemeClr val="accent1">
                    <a:lumMod val="75000"/>
                  </a:schemeClr>
                </a:solidFill>
              </a:rPr>
              <a:t>02.</a:t>
            </a:r>
          </a:p>
        </p:txBody>
      </p:sp>
      <p:sp>
        <p:nvSpPr>
          <p:cNvPr id="3" name="Text Placeholder 2">
            <a:extLst>
              <a:ext uri="{FF2B5EF4-FFF2-40B4-BE49-F238E27FC236}">
                <a16:creationId xmlns:a16="http://schemas.microsoft.com/office/drawing/2014/main" id="{7958EABA-16AF-2A28-7C73-30DDB0139E49}"/>
              </a:ext>
            </a:extLst>
          </p:cNvPr>
          <p:cNvSpPr>
            <a:spLocks noGrp="1"/>
          </p:cNvSpPr>
          <p:nvPr>
            <p:ph type="body" idx="1"/>
          </p:nvPr>
        </p:nvSpPr>
        <p:spPr>
          <a:xfrm>
            <a:off x="5886450" y="3654691"/>
            <a:ext cx="3017520" cy="906106"/>
          </a:xfrm>
        </p:spPr>
        <p:txBody>
          <a:bodyPr vert="horz" lIns="91440" tIns="45720" rIns="91440" bIns="45720" rtlCol="0">
            <a:noAutofit/>
          </a:bodyPr>
          <a:lstStyle/>
          <a:p>
            <a:pPr defTabSz="914400">
              <a:spcBef>
                <a:spcPts val="1000"/>
              </a:spcBef>
            </a:pPr>
            <a:r>
              <a:rPr lang="en-US" sz="5000">
                <a:solidFill>
                  <a:schemeClr val="tx1"/>
                </a:solidFill>
                <a:latin typeface="Times New Roman(Headings)"/>
              </a:rPr>
              <a:t>Chèn node vào cây</a:t>
            </a: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97905"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8736" y="3410190"/>
            <a:ext cx="301752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D6237F27-BA61-2171-60EE-F0248A872D5D}"/>
              </a:ext>
            </a:extLst>
          </p:cNvPr>
          <p:cNvSpPr>
            <a:spLocks noGrp="1"/>
          </p:cNvSpPr>
          <p:nvPr>
            <p:ph type="sldNum" sz="quarter" idx="12"/>
          </p:nvPr>
        </p:nvSpPr>
        <p:spPr/>
        <p:txBody>
          <a:bodyPr/>
          <a:lstStyle/>
          <a:p>
            <a:fld id="{334B3EFE-15C7-4360-8224-289442A554B7}" type="slidenum">
              <a:rPr lang="en-US" smtClean="0"/>
              <a:t>10</a:t>
            </a:fld>
            <a:endParaRPr lang="en-US"/>
          </a:p>
        </p:txBody>
      </p:sp>
    </p:spTree>
    <p:extLst>
      <p:ext uri="{BB962C8B-B14F-4D97-AF65-F5344CB8AC3E}">
        <p14:creationId xmlns:p14="http://schemas.microsoft.com/office/powerpoint/2010/main" val="2346255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F62570-AC57-AF72-917E-21258A4383C7}"/>
              </a:ext>
            </a:extLst>
          </p:cNvPr>
          <p:cNvSpPr>
            <a:spLocks noGrp="1"/>
          </p:cNvSpPr>
          <p:nvPr>
            <p:ph type="title"/>
          </p:nvPr>
        </p:nvSpPr>
        <p:spPr>
          <a:xfrm>
            <a:off x="350510" y="614716"/>
            <a:ext cx="7886700" cy="850124"/>
          </a:xfrm>
        </p:spPr>
        <p:txBody>
          <a:bodyPr vert="horz" lIns="91440" tIns="45720" rIns="91440" bIns="45720" rtlCol="0" anchor="ctr">
            <a:normAutofit/>
          </a:bodyPr>
          <a:lstStyle/>
          <a:p>
            <a:pPr defTabSz="914400"/>
            <a:r>
              <a:rPr lang="en-US" sz="2400" kern="1200">
                <a:solidFill>
                  <a:schemeClr val="tx1"/>
                </a:solidFill>
                <a:latin typeface="Times New Roman(Headings)"/>
              </a:rPr>
              <a:t>Xây dựng cây:</a:t>
            </a:r>
          </a:p>
        </p:txBody>
      </p:sp>
      <p:sp>
        <p:nvSpPr>
          <p:cNvPr id="3" name="Text Placeholder 2">
            <a:extLst>
              <a:ext uri="{FF2B5EF4-FFF2-40B4-BE49-F238E27FC236}">
                <a16:creationId xmlns:a16="http://schemas.microsoft.com/office/drawing/2014/main" id="{1560B416-57D9-71AE-1D10-13B0BD75B40E}"/>
              </a:ext>
            </a:extLst>
          </p:cNvPr>
          <p:cNvSpPr>
            <a:spLocks/>
          </p:cNvSpPr>
          <p:nvPr/>
        </p:nvSpPr>
        <p:spPr>
          <a:xfrm>
            <a:off x="929836" y="1403684"/>
            <a:ext cx="7033741" cy="3264408"/>
          </a:xfrm>
          <a:prstGeom prst="rect">
            <a:avLst/>
          </a:prstGeom>
        </p:spPr>
        <p:txBody>
          <a:bodyPr>
            <a:normAutofit/>
          </a:bodyPr>
          <a:lstStyle/>
          <a:p>
            <a:pPr>
              <a:spcAft>
                <a:spcPts val="600"/>
              </a:spcAft>
            </a:pPr>
            <a:r>
              <a:rPr lang="en-US" sz="1800" b="1" i="0" u="none" strike="noStrike" cap="none">
                <a:solidFill>
                  <a:schemeClr val="tx1"/>
                </a:solidFill>
                <a:latin typeface="Arial"/>
                <a:ea typeface="Arial"/>
                <a:cs typeface="Arial"/>
                <a:sym typeface="Arial"/>
              </a:rPr>
              <a:t>7	36 	3 	1 	6 	4	15 	40 </a:t>
            </a:r>
            <a:endParaRPr lang="en-US" sz="2400" b="1">
              <a:solidFill>
                <a:schemeClr val="tx1"/>
              </a:solidFill>
            </a:endParaRPr>
          </a:p>
        </p:txBody>
      </p:sp>
      <p:sp>
        <p:nvSpPr>
          <p:cNvPr id="4" name="Oval 3">
            <a:extLst>
              <a:ext uri="{FF2B5EF4-FFF2-40B4-BE49-F238E27FC236}">
                <a16:creationId xmlns:a16="http://schemas.microsoft.com/office/drawing/2014/main" id="{5603D12C-9D79-FAAB-A511-F2567FD0D973}"/>
              </a:ext>
            </a:extLst>
          </p:cNvPr>
          <p:cNvSpPr/>
          <p:nvPr/>
        </p:nvSpPr>
        <p:spPr>
          <a:xfrm>
            <a:off x="1937116" y="1950888"/>
            <a:ext cx="453855" cy="44945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780" b="0" i="0" u="none" strike="noStrike" cap="none">
                <a:solidFill>
                  <a:srgbClr val="555555"/>
                </a:solidFill>
                <a:latin typeface="+mn-lt"/>
                <a:ea typeface="+mn-ea"/>
                <a:cs typeface="+mn-cs"/>
                <a:sym typeface="Arial"/>
              </a:rPr>
              <a:t>7</a:t>
            </a:r>
            <a:endParaRPr lang="en-US" sz="2000"/>
          </a:p>
        </p:txBody>
      </p:sp>
      <p:cxnSp>
        <p:nvCxnSpPr>
          <p:cNvPr id="6" name="Straight Connector 5">
            <a:extLst>
              <a:ext uri="{FF2B5EF4-FFF2-40B4-BE49-F238E27FC236}">
                <a16:creationId xmlns:a16="http://schemas.microsoft.com/office/drawing/2014/main" id="{31A81CDA-76C8-D482-A869-4D49AA029733}"/>
              </a:ext>
            </a:extLst>
          </p:cNvPr>
          <p:cNvCxnSpPr>
            <a:cxnSpLocks/>
            <a:stCxn id="4" idx="3"/>
          </p:cNvCxnSpPr>
          <p:nvPr/>
        </p:nvCxnSpPr>
        <p:spPr>
          <a:xfrm flipH="1">
            <a:off x="1683950" y="2334522"/>
            <a:ext cx="319632" cy="295948"/>
          </a:xfrm>
          <a:prstGeom prst="line">
            <a:avLst/>
          </a:prstGeom>
        </p:spPr>
        <p:style>
          <a:lnRef idx="3">
            <a:schemeClr val="accent1"/>
          </a:lnRef>
          <a:fillRef idx="0">
            <a:schemeClr val="accent1"/>
          </a:fillRef>
          <a:effectRef idx="2">
            <a:schemeClr val="accent1"/>
          </a:effectRef>
          <a:fontRef idx="minor">
            <a:schemeClr val="tx1"/>
          </a:fontRef>
        </p:style>
      </p:cxnSp>
      <p:cxnSp>
        <p:nvCxnSpPr>
          <p:cNvPr id="7" name="Straight Connector 6">
            <a:extLst>
              <a:ext uri="{FF2B5EF4-FFF2-40B4-BE49-F238E27FC236}">
                <a16:creationId xmlns:a16="http://schemas.microsoft.com/office/drawing/2014/main" id="{487F8B3C-8455-9D7A-16AF-494781EB88FC}"/>
              </a:ext>
            </a:extLst>
          </p:cNvPr>
          <p:cNvCxnSpPr>
            <a:cxnSpLocks/>
            <a:stCxn id="4" idx="5"/>
          </p:cNvCxnSpPr>
          <p:nvPr/>
        </p:nvCxnSpPr>
        <p:spPr>
          <a:xfrm>
            <a:off x="2324505" y="2334522"/>
            <a:ext cx="255734" cy="339351"/>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1C86CEB9-B452-49BD-E365-23921CA77A40}"/>
              </a:ext>
            </a:extLst>
          </p:cNvPr>
          <p:cNvCxnSpPr>
            <a:cxnSpLocks/>
          </p:cNvCxnSpPr>
          <p:nvPr/>
        </p:nvCxnSpPr>
        <p:spPr>
          <a:xfrm flipH="1">
            <a:off x="1072849" y="2873961"/>
            <a:ext cx="325009" cy="509471"/>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F3971E1D-614E-84A0-87CC-58F10B5802B6}"/>
              </a:ext>
            </a:extLst>
          </p:cNvPr>
          <p:cNvCxnSpPr>
            <a:cxnSpLocks/>
          </p:cNvCxnSpPr>
          <p:nvPr/>
        </p:nvCxnSpPr>
        <p:spPr>
          <a:xfrm>
            <a:off x="1731209" y="2888808"/>
            <a:ext cx="236576" cy="509182"/>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a:extLst>
              <a:ext uri="{FF2B5EF4-FFF2-40B4-BE49-F238E27FC236}">
                <a16:creationId xmlns:a16="http://schemas.microsoft.com/office/drawing/2014/main" id="{7028C5B2-D8F0-F6A8-D04F-4E80DC93489F}"/>
              </a:ext>
            </a:extLst>
          </p:cNvPr>
          <p:cNvCxnSpPr>
            <a:cxnSpLocks/>
          </p:cNvCxnSpPr>
          <p:nvPr/>
        </p:nvCxnSpPr>
        <p:spPr>
          <a:xfrm flipH="1">
            <a:off x="2262319" y="2916528"/>
            <a:ext cx="238016" cy="466904"/>
          </a:xfrm>
          <a:prstGeom prst="line">
            <a:avLst/>
          </a:prstGeom>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A539CBF6-BC77-6916-60E1-4A1154130E04}"/>
              </a:ext>
            </a:extLst>
          </p:cNvPr>
          <p:cNvCxnSpPr>
            <a:cxnSpLocks/>
          </p:cNvCxnSpPr>
          <p:nvPr/>
        </p:nvCxnSpPr>
        <p:spPr>
          <a:xfrm>
            <a:off x="2774288" y="2911853"/>
            <a:ext cx="195162" cy="471579"/>
          </a:xfrm>
          <a:prstGeom prst="line">
            <a:avLst/>
          </a:prstGeom>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8F70DBE4-E48C-D48C-C21C-CBD058A900F8}"/>
              </a:ext>
            </a:extLst>
          </p:cNvPr>
          <p:cNvCxnSpPr>
            <a:cxnSpLocks/>
          </p:cNvCxnSpPr>
          <p:nvPr/>
        </p:nvCxnSpPr>
        <p:spPr>
          <a:xfrm flipH="1">
            <a:off x="1575233" y="3581607"/>
            <a:ext cx="217435" cy="466904"/>
          </a:xfrm>
          <a:prstGeom prst="line">
            <a:avLst/>
          </a:prstGeom>
        </p:spPr>
        <p:style>
          <a:lnRef idx="3">
            <a:schemeClr val="accent1"/>
          </a:lnRef>
          <a:fillRef idx="0">
            <a:schemeClr val="accent1"/>
          </a:fillRef>
          <a:effectRef idx="2">
            <a:schemeClr val="accent1"/>
          </a:effectRef>
          <a:fontRef idx="minor">
            <a:schemeClr val="tx1"/>
          </a:fontRef>
        </p:style>
      </p:cxnSp>
      <p:sp>
        <p:nvSpPr>
          <p:cNvPr id="24" name="Title 1">
            <a:extLst>
              <a:ext uri="{FF2B5EF4-FFF2-40B4-BE49-F238E27FC236}">
                <a16:creationId xmlns:a16="http://schemas.microsoft.com/office/drawing/2014/main" id="{74B61EE6-502A-CFFA-9132-51D905E92614}"/>
              </a:ext>
            </a:extLst>
          </p:cNvPr>
          <p:cNvSpPr txBox="1">
            <a:spLocks/>
          </p:cNvSpPr>
          <p:nvPr/>
        </p:nvSpPr>
        <p:spPr>
          <a:xfrm>
            <a:off x="4612898" y="2021077"/>
            <a:ext cx="3601266" cy="1705767"/>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4500" kern="1200">
                <a:solidFill>
                  <a:schemeClr val="tx1"/>
                </a:solidFill>
                <a:latin typeface="+mj-lt"/>
                <a:ea typeface="+mj-ea"/>
                <a:cs typeface="+mj-cs"/>
              </a:defRPr>
            </a:lvl1pPr>
          </a:lstStyle>
          <a:p>
            <a:pPr marL="305181" indent="-305181" defTabSz="610362">
              <a:spcAft>
                <a:spcPts val="600"/>
              </a:spcAft>
              <a:buClrTx/>
              <a:buFont typeface="Arial" panose="020B0604020202020204" pitchFamily="34" charset="0"/>
              <a:buChar char="•"/>
            </a:pPr>
            <a:r>
              <a:rPr lang="en-US" sz="2000" b="0" i="0" u="none" strike="noStrike" kern="1200" cap="none">
                <a:solidFill>
                  <a:schemeClr val="tx1"/>
                </a:solidFill>
                <a:latin typeface="Times New Roman" panose="02020603050405020304" pitchFamily="18" charset="0"/>
                <a:cs typeface="Times New Roman" panose="02020603050405020304" pitchFamily="18" charset="0"/>
                <a:sym typeface="Arial"/>
              </a:rPr>
              <a:t>Nếu node cần thêm &lt; node đang xét thì thêm về </a:t>
            </a:r>
            <a:r>
              <a:rPr lang="en-US" sz="2000" b="0" i="0" u="none" strike="noStrike" kern="1200" cap="none">
                <a:solidFill>
                  <a:srgbClr val="B30000"/>
                </a:solidFill>
                <a:latin typeface="Times New Roman" panose="02020603050405020304" pitchFamily="18" charset="0"/>
                <a:cs typeface="Times New Roman" panose="02020603050405020304" pitchFamily="18" charset="0"/>
                <a:sym typeface="Arial"/>
              </a:rPr>
              <a:t>bên trái</a:t>
            </a:r>
            <a:r>
              <a:rPr lang="en-US" sz="2000" b="0" i="0" u="none" strike="noStrike" kern="1200" cap="none">
                <a:solidFill>
                  <a:schemeClr val="tx1"/>
                </a:solidFill>
                <a:latin typeface="Times New Roman" panose="02020603050405020304" pitchFamily="18" charset="0"/>
                <a:cs typeface="Times New Roman" panose="02020603050405020304" pitchFamily="18" charset="0"/>
                <a:sym typeface="Arial"/>
              </a:rPr>
              <a:t>.</a:t>
            </a:r>
          </a:p>
          <a:p>
            <a:pPr marL="254318" indent="-254318" defTabSz="610362">
              <a:spcAft>
                <a:spcPts val="600"/>
              </a:spcAft>
              <a:buClrTx/>
              <a:buFont typeface="Arial" panose="020B0604020202020204" pitchFamily="34" charset="0"/>
              <a:buChar char="•"/>
            </a:pPr>
            <a:r>
              <a:rPr lang="en-US" sz="2000" b="0" i="0" u="none" strike="noStrike" kern="1200" cap="none">
                <a:solidFill>
                  <a:schemeClr val="tx1"/>
                </a:solidFill>
                <a:latin typeface="Times New Roman" panose="02020603050405020304" pitchFamily="18" charset="0"/>
                <a:cs typeface="Times New Roman" panose="02020603050405020304" pitchFamily="18" charset="0"/>
                <a:sym typeface="Arial"/>
              </a:rPr>
              <a:t> Ngược lại thì thêm về </a:t>
            </a:r>
            <a:r>
              <a:rPr lang="en-US" sz="2000" b="0" i="0" u="none" strike="noStrike" kern="1200" cap="none">
                <a:solidFill>
                  <a:srgbClr val="B30000"/>
                </a:solidFill>
                <a:latin typeface="Times New Roman" panose="02020603050405020304" pitchFamily="18" charset="0"/>
                <a:cs typeface="Times New Roman" panose="02020603050405020304" pitchFamily="18" charset="0"/>
                <a:sym typeface="Arial"/>
              </a:rPr>
              <a:t>bên phải</a:t>
            </a:r>
            <a:r>
              <a:rPr lang="en-US" sz="2000" b="0" i="0" u="none" strike="noStrike" kern="1200" cap="none">
                <a:solidFill>
                  <a:schemeClr val="tx1"/>
                </a:solidFill>
                <a:latin typeface="Times New Roman" panose="02020603050405020304" pitchFamily="18" charset="0"/>
                <a:cs typeface="Times New Roman" panose="02020603050405020304" pitchFamily="18" charset="0"/>
                <a:sym typeface="Arial"/>
              </a:rPr>
              <a:t>.</a:t>
            </a:r>
            <a:endParaRPr lang="en-US" sz="200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7122763-AD7E-6085-933E-0A6A021B450A}"/>
              </a:ext>
            </a:extLst>
          </p:cNvPr>
          <p:cNvSpPr>
            <a:spLocks noGrp="1"/>
          </p:cNvSpPr>
          <p:nvPr>
            <p:ph type="sldNum" sz="quarter" idx="12"/>
          </p:nvPr>
        </p:nvSpPr>
        <p:spPr/>
        <p:txBody>
          <a:bodyPr/>
          <a:lstStyle/>
          <a:p>
            <a:fld id="{334B3EFE-15C7-4360-8224-289442A554B7}" type="slidenum">
              <a:rPr lang="en-US" smtClean="0"/>
              <a:t>11</a:t>
            </a:fld>
            <a:endParaRPr lang="en-US"/>
          </a:p>
        </p:txBody>
      </p:sp>
      <p:sp>
        <p:nvSpPr>
          <p:cNvPr id="11" name="TextBox 10">
            <a:extLst>
              <a:ext uri="{FF2B5EF4-FFF2-40B4-BE49-F238E27FC236}">
                <a16:creationId xmlns:a16="http://schemas.microsoft.com/office/drawing/2014/main" id="{96851A26-773A-8516-A929-3B9E64F45192}"/>
              </a:ext>
            </a:extLst>
          </p:cNvPr>
          <p:cNvSpPr txBox="1"/>
          <p:nvPr/>
        </p:nvSpPr>
        <p:spPr>
          <a:xfrm>
            <a:off x="781314" y="34009"/>
            <a:ext cx="3485886" cy="523220"/>
          </a:xfrm>
          <a:prstGeom prst="rect">
            <a:avLst/>
          </a:prstGeom>
          <a:noFill/>
        </p:spPr>
        <p:txBody>
          <a:bodyPr wrap="square" rtlCol="0">
            <a:spAutoFit/>
          </a:bodyPr>
          <a:lstStyle/>
          <a:p>
            <a:r>
              <a:rPr lang="en-US" sz="2800">
                <a:solidFill>
                  <a:schemeClr val="tx1"/>
                </a:solidFill>
                <a:latin typeface="Times New Roman(Headings)"/>
                <a:ea typeface="Roboto Black" panose="02000000000000000000" pitchFamily="2" charset="0"/>
                <a:cs typeface="Times New Roman" panose="02020603050405020304" pitchFamily="18" charset="0"/>
              </a:rPr>
              <a:t>Chèn node vào cây</a:t>
            </a:r>
          </a:p>
        </p:txBody>
      </p:sp>
      <p:sp>
        <p:nvSpPr>
          <p:cNvPr id="13" name="Google Shape;498;p39">
            <a:extLst>
              <a:ext uri="{FF2B5EF4-FFF2-40B4-BE49-F238E27FC236}">
                <a16:creationId xmlns:a16="http://schemas.microsoft.com/office/drawing/2014/main" id="{0B3D33DB-CBDB-F633-2E5D-15183743720A}"/>
              </a:ext>
            </a:extLst>
          </p:cNvPr>
          <p:cNvSpPr txBox="1">
            <a:spLocks/>
          </p:cNvSpPr>
          <p:nvPr/>
        </p:nvSpPr>
        <p:spPr>
          <a:xfrm>
            <a:off x="270233" y="-18044"/>
            <a:ext cx="690230" cy="6273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Blinker"/>
              <a:buNone/>
              <a:defRPr sz="6000" b="1" i="0" u="none" strike="noStrike" cap="none">
                <a:solidFill>
                  <a:schemeClr val="accent2"/>
                </a:solidFill>
                <a:latin typeface="Blinker"/>
                <a:ea typeface="Blinker"/>
                <a:cs typeface="Blinker"/>
                <a:sym typeface="Blinker"/>
              </a:defRPr>
            </a:lvl1pPr>
            <a:lvl2pPr marR="0" lvl="1"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9pPr>
          </a:lstStyle>
          <a:p>
            <a:r>
              <a:rPr lang="en" sz="3200">
                <a:solidFill>
                  <a:schemeClr val="accent2">
                    <a:lumMod val="50000"/>
                  </a:schemeClr>
                </a:solidFill>
                <a:latin typeface="+mj-lt"/>
              </a:rPr>
              <a:t>02. </a:t>
            </a:r>
          </a:p>
        </p:txBody>
      </p:sp>
      <p:pic>
        <p:nvPicPr>
          <p:cNvPr id="14" name="Hình ảnh 11">
            <a:extLst>
              <a:ext uri="{FF2B5EF4-FFF2-40B4-BE49-F238E27FC236}">
                <a16:creationId xmlns:a16="http://schemas.microsoft.com/office/drawing/2014/main" id="{E997AAB1-ECD2-E14B-5F5F-43FA3DE3B139}"/>
              </a:ext>
            </a:extLst>
          </p:cNvPr>
          <p:cNvPicPr>
            <a:picLocks noChangeAspect="1"/>
          </p:cNvPicPr>
          <p:nvPr/>
        </p:nvPicPr>
        <p:blipFill>
          <a:blip r:embed="rId2"/>
          <a:stretch>
            <a:fillRect/>
          </a:stretch>
        </p:blipFill>
        <p:spPr>
          <a:xfrm>
            <a:off x="332087" y="479574"/>
            <a:ext cx="8479825" cy="120686"/>
          </a:xfrm>
          <a:prstGeom prst="rect">
            <a:avLst/>
          </a:prstGeom>
        </p:spPr>
      </p:pic>
    </p:spTree>
    <p:extLst>
      <p:ext uri="{BB962C8B-B14F-4D97-AF65-F5344CB8AC3E}">
        <p14:creationId xmlns:p14="http://schemas.microsoft.com/office/powerpoint/2010/main" val="1238782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72088" cy="51435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A103CCB-B118-E946-CE8A-1CEBBD637FB4}"/>
              </a:ext>
            </a:extLst>
          </p:cNvPr>
          <p:cNvSpPr>
            <a:spLocks noGrp="1"/>
          </p:cNvSpPr>
          <p:nvPr>
            <p:ph type="title"/>
          </p:nvPr>
        </p:nvSpPr>
        <p:spPr>
          <a:xfrm>
            <a:off x="505460" y="1512642"/>
            <a:ext cx="3465438" cy="2116324"/>
          </a:xfrm>
        </p:spPr>
        <p:txBody>
          <a:bodyPr vert="horz" lIns="91440" tIns="45720" rIns="91440" bIns="45720" rtlCol="0" anchor="b">
            <a:normAutofit/>
          </a:bodyPr>
          <a:lstStyle/>
          <a:p>
            <a:pPr defTabSz="914400"/>
            <a:r>
              <a:rPr lang="en-US" sz="2800" kern="1200">
                <a:solidFill>
                  <a:schemeClr val="tx1"/>
                </a:solidFill>
                <a:latin typeface="Times New Roman" panose="02020603050405020304" pitchFamily="18" charset="0"/>
                <a:cs typeface="Times New Roman" panose="02020603050405020304" pitchFamily="18" charset="0"/>
              </a:rPr>
              <a:t>- O(logn) trong trường hợp bình thường.</a:t>
            </a:r>
            <a:br>
              <a:rPr lang="en-US" sz="2800" kern="1200">
                <a:solidFill>
                  <a:schemeClr val="tx1"/>
                </a:solidFill>
                <a:latin typeface="Times New Roman" panose="02020603050405020304" pitchFamily="18" charset="0"/>
                <a:cs typeface="Times New Roman" panose="02020603050405020304" pitchFamily="18" charset="0"/>
              </a:rPr>
            </a:br>
            <a:br>
              <a:rPr lang="en-US" sz="2800" kern="1200">
                <a:solidFill>
                  <a:schemeClr val="tx1"/>
                </a:solidFill>
                <a:latin typeface="Times New Roman" panose="02020603050405020304" pitchFamily="18" charset="0"/>
                <a:cs typeface="Times New Roman" panose="02020603050405020304" pitchFamily="18" charset="0"/>
              </a:rPr>
            </a:br>
            <a:r>
              <a:rPr lang="en-US" sz="2800" kern="1200">
                <a:solidFill>
                  <a:schemeClr val="tx1"/>
                </a:solidFill>
                <a:latin typeface="Times New Roman" panose="02020603050405020304" pitchFamily="18" charset="0"/>
                <a:cs typeface="Times New Roman" panose="02020603050405020304" pitchFamily="18" charset="0"/>
              </a:rPr>
              <a:t>- O(n) trong trường hợp cây thẳng tắp.</a:t>
            </a:r>
          </a:p>
        </p:txBody>
      </p:sp>
      <p:sp>
        <p:nvSpPr>
          <p:cNvPr id="3" name="Text Placeholder 2">
            <a:extLst>
              <a:ext uri="{FF2B5EF4-FFF2-40B4-BE49-F238E27FC236}">
                <a16:creationId xmlns:a16="http://schemas.microsoft.com/office/drawing/2014/main" id="{DEA2958E-0BE2-62F1-4680-CB95C5F4D996}"/>
              </a:ext>
            </a:extLst>
          </p:cNvPr>
          <p:cNvSpPr>
            <a:spLocks noGrp="1"/>
          </p:cNvSpPr>
          <p:nvPr>
            <p:ph type="body" idx="1"/>
          </p:nvPr>
        </p:nvSpPr>
        <p:spPr>
          <a:xfrm>
            <a:off x="482600" y="3958263"/>
            <a:ext cx="3465438" cy="581620"/>
          </a:xfrm>
        </p:spPr>
        <p:txBody>
          <a:bodyPr vert="horz" lIns="91440" tIns="45720" rIns="91440" bIns="45720" rtlCol="0">
            <a:normAutofit/>
          </a:bodyPr>
          <a:lstStyle/>
          <a:p>
            <a:pPr defTabSz="914400">
              <a:spcBef>
                <a:spcPts val="1000"/>
              </a:spcBef>
            </a:pPr>
            <a:r>
              <a:rPr lang="en-US" sz="2400" kern="1200">
                <a:solidFill>
                  <a:schemeClr val="tx1"/>
                </a:solidFill>
                <a:latin typeface="+mn-lt"/>
                <a:ea typeface="+mn-ea"/>
                <a:cs typeface="+mn-cs"/>
              </a:rPr>
              <a:t> </a:t>
            </a:r>
          </a:p>
        </p:txBody>
      </p:sp>
      <p:graphicFrame>
        <p:nvGraphicFramePr>
          <p:cNvPr id="7" name="Table 6">
            <a:extLst>
              <a:ext uri="{FF2B5EF4-FFF2-40B4-BE49-F238E27FC236}">
                <a16:creationId xmlns:a16="http://schemas.microsoft.com/office/drawing/2014/main" id="{530CEF60-FA40-D93B-2E7F-7A43A7F3E230}"/>
              </a:ext>
            </a:extLst>
          </p:cNvPr>
          <p:cNvGraphicFramePr>
            <a:graphicFrameLocks noGrp="1"/>
          </p:cNvGraphicFramePr>
          <p:nvPr>
            <p:extLst>
              <p:ext uri="{D42A27DB-BD31-4B8C-83A1-F6EECF244321}">
                <p14:modId xmlns:p14="http://schemas.microsoft.com/office/powerpoint/2010/main" val="1676525330"/>
              </p:ext>
            </p:extLst>
          </p:nvPr>
        </p:nvGraphicFramePr>
        <p:xfrm>
          <a:off x="4533198" y="1383654"/>
          <a:ext cx="3982152" cy="2374300"/>
        </p:xfrm>
        <a:graphic>
          <a:graphicData uri="http://schemas.openxmlformats.org/drawingml/2006/table">
            <a:tbl>
              <a:tblPr firstRow="1" bandRow="1">
                <a:tableStyleId>{F5AB1C69-6EDB-4FF4-983F-18BD219EF322}</a:tableStyleId>
              </a:tblPr>
              <a:tblGrid>
                <a:gridCol w="1399788">
                  <a:extLst>
                    <a:ext uri="{9D8B030D-6E8A-4147-A177-3AD203B41FA5}">
                      <a16:colId xmlns:a16="http://schemas.microsoft.com/office/drawing/2014/main" val="4285714872"/>
                    </a:ext>
                  </a:extLst>
                </a:gridCol>
                <a:gridCol w="1322559">
                  <a:extLst>
                    <a:ext uri="{9D8B030D-6E8A-4147-A177-3AD203B41FA5}">
                      <a16:colId xmlns:a16="http://schemas.microsoft.com/office/drawing/2014/main" val="2157965308"/>
                    </a:ext>
                  </a:extLst>
                </a:gridCol>
                <a:gridCol w="1259805">
                  <a:extLst>
                    <a:ext uri="{9D8B030D-6E8A-4147-A177-3AD203B41FA5}">
                      <a16:colId xmlns:a16="http://schemas.microsoft.com/office/drawing/2014/main" val="2850580358"/>
                    </a:ext>
                  </a:extLst>
                </a:gridCol>
              </a:tblGrid>
              <a:tr h="474860">
                <a:tc>
                  <a:txBody>
                    <a:bodyPr/>
                    <a:lstStyle/>
                    <a:p>
                      <a:r>
                        <a:rPr lang="en-US" sz="2000"/>
                        <a:t>Method</a:t>
                      </a:r>
                    </a:p>
                  </a:txBody>
                  <a:tcPr marL="134277" marR="134277" marT="67139" marB="67139"/>
                </a:tc>
                <a:tc>
                  <a:txBody>
                    <a:bodyPr/>
                    <a:lstStyle/>
                    <a:p>
                      <a:r>
                        <a:rPr lang="en-US" sz="2000"/>
                        <a:t>Best</a:t>
                      </a:r>
                    </a:p>
                  </a:txBody>
                  <a:tcPr marL="134277" marR="134277" marT="67139" marB="67139"/>
                </a:tc>
                <a:tc>
                  <a:txBody>
                    <a:bodyPr/>
                    <a:lstStyle/>
                    <a:p>
                      <a:r>
                        <a:rPr lang="en-US" sz="2000"/>
                        <a:t>Worst</a:t>
                      </a:r>
                    </a:p>
                  </a:txBody>
                  <a:tcPr marL="134277" marR="134277" marT="67139" marB="67139"/>
                </a:tc>
                <a:extLst>
                  <a:ext uri="{0D108BD9-81ED-4DB2-BD59-A6C34878D82A}">
                    <a16:rowId xmlns:a16="http://schemas.microsoft.com/office/drawing/2014/main" val="2042036469"/>
                  </a:ext>
                </a:extLst>
              </a:tr>
              <a:tr h="474860">
                <a:tc>
                  <a:txBody>
                    <a:bodyPr/>
                    <a:lstStyle/>
                    <a:p>
                      <a:r>
                        <a:rPr lang="en-US" sz="2000"/>
                        <a:t>Insert</a:t>
                      </a:r>
                    </a:p>
                  </a:txBody>
                  <a:tcPr marL="134277" marR="134277" marT="67139" marB="67139"/>
                </a:tc>
                <a:tc>
                  <a:txBody>
                    <a:bodyPr/>
                    <a:lstStyle/>
                    <a:p>
                      <a:r>
                        <a:rPr lang="en-US" sz="2000"/>
                        <a:t>O(logn)</a:t>
                      </a:r>
                    </a:p>
                  </a:txBody>
                  <a:tcPr marL="134277" marR="134277" marT="67139" marB="67139"/>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O(n)</a:t>
                      </a:r>
                    </a:p>
                  </a:txBody>
                  <a:tcPr marL="134277" marR="134277" marT="67139" marB="67139"/>
                </a:tc>
                <a:extLst>
                  <a:ext uri="{0D108BD9-81ED-4DB2-BD59-A6C34878D82A}">
                    <a16:rowId xmlns:a16="http://schemas.microsoft.com/office/drawing/2014/main" val="2975678734"/>
                  </a:ext>
                </a:extLst>
              </a:tr>
              <a:tr h="474860">
                <a:tc>
                  <a:txBody>
                    <a:bodyPr/>
                    <a:lstStyle/>
                    <a:p>
                      <a:r>
                        <a:rPr lang="en-US" sz="2000"/>
                        <a:t>Delete</a:t>
                      </a:r>
                    </a:p>
                  </a:txBody>
                  <a:tcPr marL="134277" marR="134277" marT="67139" marB="67139"/>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O(logn)</a:t>
                      </a:r>
                    </a:p>
                  </a:txBody>
                  <a:tcPr marL="134277" marR="134277" marT="67139" marB="67139"/>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O(n)</a:t>
                      </a:r>
                    </a:p>
                  </a:txBody>
                  <a:tcPr marL="134277" marR="134277" marT="67139" marB="67139"/>
                </a:tc>
                <a:extLst>
                  <a:ext uri="{0D108BD9-81ED-4DB2-BD59-A6C34878D82A}">
                    <a16:rowId xmlns:a16="http://schemas.microsoft.com/office/drawing/2014/main" val="1280779368"/>
                  </a:ext>
                </a:extLst>
              </a:tr>
              <a:tr h="474860">
                <a:tc>
                  <a:txBody>
                    <a:bodyPr/>
                    <a:lstStyle/>
                    <a:p>
                      <a:r>
                        <a:rPr lang="en-US" sz="2000"/>
                        <a:t>Search</a:t>
                      </a:r>
                    </a:p>
                  </a:txBody>
                  <a:tcPr marL="134277" marR="134277" marT="67139" marB="67139"/>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O(logn)</a:t>
                      </a:r>
                    </a:p>
                  </a:txBody>
                  <a:tcPr marL="134277" marR="134277" marT="67139" marB="67139"/>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O(n)</a:t>
                      </a:r>
                    </a:p>
                  </a:txBody>
                  <a:tcPr marL="134277" marR="134277" marT="67139" marB="67139"/>
                </a:tc>
                <a:extLst>
                  <a:ext uri="{0D108BD9-81ED-4DB2-BD59-A6C34878D82A}">
                    <a16:rowId xmlns:a16="http://schemas.microsoft.com/office/drawing/2014/main" val="2012483151"/>
                  </a:ext>
                </a:extLst>
              </a:tr>
              <a:tr h="474860">
                <a:tc>
                  <a:txBody>
                    <a:bodyPr/>
                    <a:lstStyle/>
                    <a:p>
                      <a:r>
                        <a:rPr lang="en-US" sz="2000"/>
                        <a:t>Traverse</a:t>
                      </a:r>
                    </a:p>
                  </a:txBody>
                  <a:tcPr marL="134277" marR="134277" marT="67139" marB="67139"/>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O(logn)</a:t>
                      </a:r>
                    </a:p>
                  </a:txBody>
                  <a:tcPr marL="134277" marR="134277" marT="67139" marB="67139"/>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a:t>O(n)</a:t>
                      </a:r>
                    </a:p>
                  </a:txBody>
                  <a:tcPr marL="134277" marR="134277" marT="67139" marB="67139"/>
                </a:tc>
                <a:extLst>
                  <a:ext uri="{0D108BD9-81ED-4DB2-BD59-A6C34878D82A}">
                    <a16:rowId xmlns:a16="http://schemas.microsoft.com/office/drawing/2014/main" val="3151250083"/>
                  </a:ext>
                </a:extLst>
              </a:tr>
            </a:tbl>
          </a:graphicData>
        </a:graphic>
      </p:graphicFrame>
      <p:sp>
        <p:nvSpPr>
          <p:cNvPr id="4" name="TextBox 3">
            <a:extLst>
              <a:ext uri="{FF2B5EF4-FFF2-40B4-BE49-F238E27FC236}">
                <a16:creationId xmlns:a16="http://schemas.microsoft.com/office/drawing/2014/main" id="{D4BC0BA1-2966-7B5B-AE8D-28E096E99F49}"/>
              </a:ext>
            </a:extLst>
          </p:cNvPr>
          <p:cNvSpPr txBox="1"/>
          <p:nvPr/>
        </p:nvSpPr>
        <p:spPr>
          <a:xfrm>
            <a:off x="781314" y="34009"/>
            <a:ext cx="3485886" cy="523220"/>
          </a:xfrm>
          <a:prstGeom prst="rect">
            <a:avLst/>
          </a:prstGeom>
          <a:noFill/>
        </p:spPr>
        <p:txBody>
          <a:bodyPr wrap="square" rtlCol="0">
            <a:spAutoFit/>
          </a:bodyPr>
          <a:lstStyle/>
          <a:p>
            <a:r>
              <a:rPr lang="en-US" sz="2800">
                <a:solidFill>
                  <a:schemeClr val="tx1"/>
                </a:solidFill>
                <a:latin typeface="Times New Roman(Headings)"/>
                <a:ea typeface="Roboto Black" panose="02000000000000000000" pitchFamily="2" charset="0"/>
                <a:cs typeface="Times New Roman" panose="02020603050405020304" pitchFamily="18" charset="0"/>
              </a:rPr>
              <a:t>Chèn node vào cây</a:t>
            </a:r>
          </a:p>
        </p:txBody>
      </p:sp>
      <p:sp>
        <p:nvSpPr>
          <p:cNvPr id="5" name="Google Shape;498;p39">
            <a:extLst>
              <a:ext uri="{FF2B5EF4-FFF2-40B4-BE49-F238E27FC236}">
                <a16:creationId xmlns:a16="http://schemas.microsoft.com/office/drawing/2014/main" id="{9A50CA21-7E8A-FCC0-8286-6DB230902127}"/>
              </a:ext>
            </a:extLst>
          </p:cNvPr>
          <p:cNvSpPr txBox="1">
            <a:spLocks/>
          </p:cNvSpPr>
          <p:nvPr/>
        </p:nvSpPr>
        <p:spPr>
          <a:xfrm>
            <a:off x="270233" y="-18044"/>
            <a:ext cx="690230" cy="6273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Blinker"/>
              <a:buNone/>
              <a:defRPr sz="6000" b="1" i="0" u="none" strike="noStrike" cap="none">
                <a:solidFill>
                  <a:schemeClr val="accent2"/>
                </a:solidFill>
                <a:latin typeface="Blinker"/>
                <a:ea typeface="Blinker"/>
                <a:cs typeface="Blinker"/>
                <a:sym typeface="Blinker"/>
              </a:defRPr>
            </a:lvl1pPr>
            <a:lvl2pPr marR="0" lvl="1"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9pPr>
          </a:lstStyle>
          <a:p>
            <a:r>
              <a:rPr lang="en" sz="3200">
                <a:solidFill>
                  <a:schemeClr val="accent2">
                    <a:lumMod val="50000"/>
                  </a:schemeClr>
                </a:solidFill>
                <a:latin typeface="+mj-lt"/>
              </a:rPr>
              <a:t>02. </a:t>
            </a:r>
          </a:p>
        </p:txBody>
      </p:sp>
      <p:pic>
        <p:nvPicPr>
          <p:cNvPr id="6" name="Hình ảnh 11">
            <a:extLst>
              <a:ext uri="{FF2B5EF4-FFF2-40B4-BE49-F238E27FC236}">
                <a16:creationId xmlns:a16="http://schemas.microsoft.com/office/drawing/2014/main" id="{865F838F-3BD9-07FF-B182-77E3A9127D86}"/>
              </a:ext>
            </a:extLst>
          </p:cNvPr>
          <p:cNvPicPr>
            <a:picLocks noChangeAspect="1"/>
          </p:cNvPicPr>
          <p:nvPr/>
        </p:nvPicPr>
        <p:blipFill>
          <a:blip r:embed="rId2"/>
          <a:stretch>
            <a:fillRect/>
          </a:stretch>
        </p:blipFill>
        <p:spPr>
          <a:xfrm>
            <a:off x="332087" y="479574"/>
            <a:ext cx="8479825" cy="120686"/>
          </a:xfrm>
          <a:prstGeom prst="rect">
            <a:avLst/>
          </a:prstGeom>
        </p:spPr>
      </p:pic>
      <p:sp>
        <p:nvSpPr>
          <p:cNvPr id="8" name="Slide Number Placeholder 7">
            <a:extLst>
              <a:ext uri="{FF2B5EF4-FFF2-40B4-BE49-F238E27FC236}">
                <a16:creationId xmlns:a16="http://schemas.microsoft.com/office/drawing/2014/main" id="{D3DFFF66-CF48-8AA8-9A86-06F2EF624A9C}"/>
              </a:ext>
            </a:extLst>
          </p:cNvPr>
          <p:cNvSpPr>
            <a:spLocks noGrp="1"/>
          </p:cNvSpPr>
          <p:nvPr>
            <p:ph type="sldNum" sz="quarter" idx="12"/>
          </p:nvPr>
        </p:nvSpPr>
        <p:spPr/>
        <p:txBody>
          <a:bodyPr/>
          <a:lstStyle/>
          <a:p>
            <a:fld id="{334B3EFE-15C7-4360-8224-289442A554B7}" type="slidenum">
              <a:rPr lang="en-US" smtClean="0"/>
              <a:t>12</a:t>
            </a:fld>
            <a:endParaRPr lang="en-US"/>
          </a:p>
        </p:txBody>
      </p:sp>
    </p:spTree>
    <p:extLst>
      <p:ext uri="{BB962C8B-B14F-4D97-AF65-F5344CB8AC3E}">
        <p14:creationId xmlns:p14="http://schemas.microsoft.com/office/powerpoint/2010/main" val="172515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0BDA8-6792-F6DC-6BF0-81B6502D2035}"/>
              </a:ext>
            </a:extLst>
          </p:cNvPr>
          <p:cNvSpPr>
            <a:spLocks noGrp="1"/>
          </p:cNvSpPr>
          <p:nvPr>
            <p:ph type="title"/>
          </p:nvPr>
        </p:nvSpPr>
        <p:spPr>
          <a:xfrm>
            <a:off x="632079" y="718739"/>
            <a:ext cx="7879841" cy="2602622"/>
          </a:xfrm>
        </p:spPr>
        <p:txBody>
          <a:bodyPr vert="horz" lIns="91440" tIns="45720" rIns="91440" bIns="45720" rtlCol="0" anchor="b">
            <a:normAutofit fontScale="90000"/>
          </a:bodyPr>
          <a:lstStyle/>
          <a:p>
            <a:pPr defTabSz="914400"/>
            <a:r>
              <a:rPr lang="en-US" sz="2000" b="1" u="sng" kern="1200" err="1">
                <a:latin typeface="Times New Roman"/>
                <a:cs typeface="Times New Roman"/>
              </a:rPr>
              <a:t>Bước</a:t>
            </a:r>
            <a:r>
              <a:rPr lang="en-US" sz="2000" b="1" u="sng" kern="1200">
                <a:latin typeface="Times New Roman"/>
                <a:cs typeface="Times New Roman"/>
              </a:rPr>
              <a:t> 1: </a:t>
            </a:r>
            <a:r>
              <a:rPr lang="en-US" sz="2000" kern="1200" err="1">
                <a:latin typeface="Times New Roman"/>
                <a:cs typeface="Times New Roman"/>
              </a:rPr>
              <a:t>Tìm</a:t>
            </a:r>
            <a:r>
              <a:rPr lang="en-US" sz="2000" kern="1200">
                <a:latin typeface="Times New Roman"/>
                <a:cs typeface="Times New Roman"/>
              </a:rPr>
              <a:t> </a:t>
            </a:r>
            <a:r>
              <a:rPr lang="en-US" sz="2000" kern="1200" err="1">
                <a:latin typeface="Times New Roman"/>
                <a:cs typeface="Times New Roman"/>
              </a:rPr>
              <a:t>giá</a:t>
            </a:r>
            <a:r>
              <a:rPr lang="en-US" sz="2000" kern="1200">
                <a:latin typeface="Times New Roman"/>
                <a:cs typeface="Times New Roman"/>
              </a:rPr>
              <a:t> </a:t>
            </a:r>
            <a:r>
              <a:rPr lang="en-US" sz="2000" kern="1200" err="1">
                <a:latin typeface="Times New Roman"/>
                <a:cs typeface="Times New Roman"/>
              </a:rPr>
              <a:t>trị</a:t>
            </a:r>
            <a:r>
              <a:rPr lang="en-US" sz="2000" kern="1200">
                <a:latin typeface="Times New Roman"/>
                <a:cs typeface="Times New Roman"/>
              </a:rPr>
              <a:t> x </a:t>
            </a:r>
            <a:r>
              <a:rPr lang="en-US" sz="2000" kern="1200" err="1">
                <a:latin typeface="Times New Roman"/>
                <a:cs typeface="Times New Roman"/>
              </a:rPr>
              <a:t>trong</a:t>
            </a:r>
            <a:r>
              <a:rPr lang="en-US" sz="2000" kern="1200">
                <a:latin typeface="Times New Roman"/>
                <a:cs typeface="Times New Roman"/>
              </a:rPr>
              <a:t> </a:t>
            </a:r>
            <a:r>
              <a:rPr lang="en-US" sz="2000" kern="1200" err="1">
                <a:latin typeface="Times New Roman"/>
                <a:cs typeface="Times New Roman"/>
              </a:rPr>
              <a:t>cây</a:t>
            </a:r>
            <a:r>
              <a:rPr lang="en-US" sz="2000" kern="1200">
                <a:latin typeface="Times New Roman"/>
                <a:cs typeface="Times New Roman"/>
              </a:rPr>
              <a:t>:</a:t>
            </a:r>
            <a:br>
              <a:rPr lang="en-US" sz="2000" kern="1200">
                <a:latin typeface="Times New Roman" panose="02020603050405020304" pitchFamily="18" charset="0"/>
                <a:cs typeface="Times New Roman" panose="02020603050405020304" pitchFamily="18" charset="0"/>
              </a:rPr>
            </a:br>
            <a:br>
              <a:rPr lang="en-US" sz="2000">
                <a:latin typeface="Times New Roman"/>
                <a:cs typeface="Times New Roman"/>
              </a:rPr>
            </a:br>
            <a:r>
              <a:rPr lang="en-US" sz="2000" kern="1200">
                <a:latin typeface="Times New Roman"/>
                <a:cs typeface="Times New Roman"/>
              </a:rPr>
              <a:t>- </a:t>
            </a:r>
            <a:r>
              <a:rPr lang="en-US" sz="2000" kern="1200" err="1">
                <a:latin typeface="Times New Roman"/>
                <a:cs typeface="Times New Roman"/>
              </a:rPr>
              <a:t>Gán</a:t>
            </a:r>
            <a:r>
              <a:rPr lang="en-US" sz="2000" kern="1200">
                <a:latin typeface="Times New Roman"/>
                <a:cs typeface="Times New Roman"/>
              </a:rPr>
              <a:t> </a:t>
            </a:r>
            <a:r>
              <a:rPr lang="en-US" sz="2000" kern="1200" err="1">
                <a:latin typeface="Times New Roman"/>
                <a:cs typeface="Times New Roman"/>
              </a:rPr>
              <a:t>đại</a:t>
            </a:r>
            <a:r>
              <a:rPr lang="en-US" sz="2000" kern="1200">
                <a:latin typeface="Times New Roman"/>
                <a:cs typeface="Times New Roman"/>
              </a:rPr>
              <a:t> </a:t>
            </a:r>
            <a:r>
              <a:rPr lang="en-US" sz="2000" kern="1200" err="1">
                <a:latin typeface="Times New Roman"/>
                <a:cs typeface="Times New Roman"/>
              </a:rPr>
              <a:t>chỉ</a:t>
            </a:r>
            <a:r>
              <a:rPr lang="en-US" sz="2000" kern="1200">
                <a:latin typeface="Times New Roman"/>
                <a:cs typeface="Times New Roman"/>
              </a:rPr>
              <a:t> node </a:t>
            </a:r>
            <a:r>
              <a:rPr lang="en-US" sz="2000" kern="1200" err="1">
                <a:latin typeface="Times New Roman"/>
                <a:cs typeface="Times New Roman"/>
              </a:rPr>
              <a:t>gốc</a:t>
            </a:r>
            <a:r>
              <a:rPr lang="en-US" sz="2000" kern="1200">
                <a:latin typeface="Times New Roman"/>
                <a:cs typeface="Times New Roman"/>
              </a:rPr>
              <a:t> </a:t>
            </a:r>
            <a:r>
              <a:rPr lang="en-US" sz="2000" kern="1200" err="1">
                <a:latin typeface="Times New Roman"/>
                <a:cs typeface="Times New Roman"/>
              </a:rPr>
              <a:t>cho</a:t>
            </a:r>
            <a:r>
              <a:rPr lang="en-US" sz="2000" kern="1200">
                <a:latin typeface="Times New Roman"/>
                <a:cs typeface="Times New Roman"/>
              </a:rPr>
              <a:t> </a:t>
            </a:r>
            <a:r>
              <a:rPr lang="en-US" sz="2000" kern="1200" err="1">
                <a:latin typeface="Times New Roman"/>
                <a:cs typeface="Times New Roman"/>
              </a:rPr>
              <a:t>biến</a:t>
            </a:r>
            <a:r>
              <a:rPr lang="en-US" sz="2000" kern="1200">
                <a:latin typeface="Times New Roman"/>
                <a:cs typeface="Times New Roman"/>
              </a:rPr>
              <a:t> p (</a:t>
            </a:r>
            <a:r>
              <a:rPr lang="en-US" sz="2000" kern="1200" err="1">
                <a:latin typeface="Times New Roman"/>
                <a:cs typeface="Times New Roman"/>
              </a:rPr>
              <a:t>bắt</a:t>
            </a:r>
            <a:r>
              <a:rPr lang="en-US" sz="2000" kern="1200">
                <a:latin typeface="Times New Roman"/>
                <a:cs typeface="Times New Roman"/>
              </a:rPr>
              <a:t> </a:t>
            </a:r>
            <a:r>
              <a:rPr lang="en-US" sz="2000" kern="1200" err="1">
                <a:latin typeface="Times New Roman"/>
                <a:cs typeface="Times New Roman"/>
              </a:rPr>
              <a:t>đầu</a:t>
            </a:r>
            <a:r>
              <a:rPr lang="en-US" sz="2000" kern="1200">
                <a:latin typeface="Times New Roman"/>
                <a:cs typeface="Times New Roman"/>
              </a:rPr>
              <a:t> </a:t>
            </a:r>
            <a:r>
              <a:rPr lang="en-US" sz="2000" kern="1200" err="1">
                <a:latin typeface="Times New Roman"/>
                <a:cs typeface="Times New Roman"/>
              </a:rPr>
              <a:t>từ</a:t>
            </a:r>
            <a:r>
              <a:rPr lang="en-US" sz="2000" kern="1200">
                <a:latin typeface="Times New Roman"/>
                <a:cs typeface="Times New Roman"/>
              </a:rPr>
              <a:t> node </a:t>
            </a:r>
            <a:r>
              <a:rPr lang="en-US" sz="2000" kern="1200" err="1">
                <a:latin typeface="Times New Roman"/>
                <a:cs typeface="Times New Roman"/>
              </a:rPr>
              <a:t>gốc</a:t>
            </a:r>
            <a:r>
              <a:rPr lang="en-US" sz="2000" kern="1200">
                <a:latin typeface="Times New Roman"/>
                <a:cs typeface="Times New Roman"/>
              </a:rPr>
              <a:t>)</a:t>
            </a:r>
            <a:br>
              <a:rPr lang="en-US" sz="2000" kern="1200">
                <a:latin typeface="Times New Roman" panose="02020603050405020304" pitchFamily="18" charset="0"/>
                <a:cs typeface="Times New Roman" panose="02020603050405020304" pitchFamily="18" charset="0"/>
              </a:rPr>
            </a:br>
            <a:r>
              <a:rPr lang="en-US" sz="2000" kern="1200">
                <a:latin typeface="Times New Roman"/>
                <a:cs typeface="Times New Roman"/>
              </a:rPr>
              <a:t>- </a:t>
            </a:r>
            <a:r>
              <a:rPr lang="en-US" sz="2000" kern="1200" err="1">
                <a:latin typeface="Times New Roman"/>
                <a:cs typeface="Times New Roman"/>
              </a:rPr>
              <a:t>Tại</a:t>
            </a:r>
            <a:r>
              <a:rPr lang="en-US" sz="2000" kern="1200">
                <a:latin typeface="Times New Roman"/>
                <a:cs typeface="Times New Roman"/>
              </a:rPr>
              <a:t> node </a:t>
            </a:r>
            <a:r>
              <a:rPr lang="en-US" sz="2000" kern="1200" err="1">
                <a:latin typeface="Times New Roman"/>
                <a:cs typeface="Times New Roman"/>
              </a:rPr>
              <a:t>có</a:t>
            </a:r>
            <a:r>
              <a:rPr lang="en-US" sz="2000" kern="1200">
                <a:latin typeface="Times New Roman"/>
                <a:cs typeface="Times New Roman"/>
              </a:rPr>
              <a:t> </a:t>
            </a:r>
            <a:r>
              <a:rPr lang="en-US" sz="2000" kern="1200" err="1">
                <a:latin typeface="Times New Roman"/>
                <a:cs typeface="Times New Roman"/>
              </a:rPr>
              <a:t>địa</a:t>
            </a:r>
            <a:r>
              <a:rPr lang="en-US" sz="2000" kern="1200">
                <a:latin typeface="Times New Roman"/>
                <a:cs typeface="Times New Roman"/>
              </a:rPr>
              <a:t> </a:t>
            </a:r>
            <a:r>
              <a:rPr lang="en-US" sz="2000" kern="1200" err="1">
                <a:latin typeface="Times New Roman"/>
                <a:cs typeface="Times New Roman"/>
              </a:rPr>
              <a:t>chỉ</a:t>
            </a:r>
            <a:r>
              <a:rPr lang="en-US" sz="2000" kern="1200">
                <a:latin typeface="Times New Roman"/>
                <a:cs typeface="Times New Roman"/>
              </a:rPr>
              <a:t> p, so </a:t>
            </a:r>
            <a:r>
              <a:rPr lang="en-US" sz="2000" kern="1200" err="1">
                <a:latin typeface="Times New Roman"/>
                <a:cs typeface="Times New Roman"/>
              </a:rPr>
              <a:t>sánh</a:t>
            </a:r>
            <a:r>
              <a:rPr lang="en-US" sz="2000" kern="1200">
                <a:latin typeface="Times New Roman"/>
                <a:cs typeface="Times New Roman"/>
              </a:rPr>
              <a:t> </a:t>
            </a:r>
            <a:r>
              <a:rPr lang="en-US" sz="2000" kern="1200" err="1">
                <a:latin typeface="Times New Roman"/>
                <a:cs typeface="Times New Roman"/>
              </a:rPr>
              <a:t>giá</a:t>
            </a:r>
            <a:r>
              <a:rPr lang="en-US" sz="2000" kern="1200">
                <a:latin typeface="Times New Roman"/>
                <a:cs typeface="Times New Roman"/>
              </a:rPr>
              <a:t> </a:t>
            </a:r>
            <a:r>
              <a:rPr lang="en-US" sz="2000" kern="1200" err="1">
                <a:latin typeface="Times New Roman"/>
                <a:cs typeface="Times New Roman"/>
              </a:rPr>
              <a:t>trị</a:t>
            </a:r>
            <a:r>
              <a:rPr lang="en-US" sz="2000" kern="1200">
                <a:latin typeface="Times New Roman"/>
                <a:cs typeface="Times New Roman"/>
              </a:rPr>
              <a:t> node </a:t>
            </a:r>
            <a:r>
              <a:rPr lang="en-US" sz="2000" kern="1200" err="1">
                <a:latin typeface="Times New Roman"/>
                <a:cs typeface="Times New Roman"/>
              </a:rPr>
              <a:t>và</a:t>
            </a:r>
            <a:r>
              <a:rPr lang="en-US" sz="2000" kern="1200">
                <a:latin typeface="Times New Roman"/>
                <a:cs typeface="Times New Roman"/>
              </a:rPr>
              <a:t> </a:t>
            </a:r>
            <a:r>
              <a:rPr lang="en-US" sz="2000" kern="1200" err="1">
                <a:latin typeface="Times New Roman"/>
                <a:cs typeface="Times New Roman"/>
              </a:rPr>
              <a:t>giá</a:t>
            </a:r>
            <a:r>
              <a:rPr lang="en-US" sz="2000" kern="1200">
                <a:latin typeface="Times New Roman"/>
                <a:cs typeface="Times New Roman"/>
              </a:rPr>
              <a:t> </a:t>
            </a:r>
            <a:r>
              <a:rPr lang="en-US" sz="2000" kern="1200" err="1">
                <a:latin typeface="Times New Roman"/>
                <a:cs typeface="Times New Roman"/>
              </a:rPr>
              <a:t>trị</a:t>
            </a:r>
            <a:r>
              <a:rPr lang="en-US" sz="2000" kern="1200">
                <a:latin typeface="Times New Roman"/>
                <a:cs typeface="Times New Roman"/>
              </a:rPr>
              <a:t> </a:t>
            </a:r>
            <a:r>
              <a:rPr lang="en-US" sz="2000" kern="1200" err="1">
                <a:latin typeface="Times New Roman"/>
                <a:cs typeface="Times New Roman"/>
              </a:rPr>
              <a:t>phần</a:t>
            </a:r>
            <a:r>
              <a:rPr lang="en-US" sz="2000" kern="1200">
                <a:latin typeface="Times New Roman"/>
                <a:cs typeface="Times New Roman"/>
              </a:rPr>
              <a:t> </a:t>
            </a:r>
            <a:r>
              <a:rPr lang="en-US" sz="2000" kern="1200" err="1">
                <a:latin typeface="Times New Roman"/>
                <a:cs typeface="Times New Roman"/>
              </a:rPr>
              <a:t>tử</a:t>
            </a:r>
            <a:r>
              <a:rPr lang="en-US" sz="2000" kern="1200">
                <a:latin typeface="Times New Roman"/>
                <a:cs typeface="Times New Roman"/>
              </a:rPr>
              <a:t> x:</a:t>
            </a:r>
            <a:br>
              <a:rPr lang="en-US" sz="2000" kern="1200">
                <a:latin typeface="Times New Roman" panose="02020603050405020304" pitchFamily="18" charset="0"/>
                <a:cs typeface="Times New Roman" panose="02020603050405020304" pitchFamily="18" charset="0"/>
              </a:rPr>
            </a:br>
            <a:r>
              <a:rPr lang="en-US" sz="2000">
                <a:latin typeface="Times New Roman"/>
                <a:cs typeface="Times New Roman"/>
              </a:rPr>
              <a:t>     </a:t>
            </a:r>
            <a:r>
              <a:rPr lang="en-US" sz="2000" kern="1200">
                <a:latin typeface="Times New Roman"/>
                <a:cs typeface="Times New Roman"/>
              </a:rPr>
              <a:t> + </a:t>
            </a:r>
            <a:r>
              <a:rPr lang="en-US" sz="2000" kern="1200" err="1">
                <a:latin typeface="Times New Roman"/>
                <a:cs typeface="Times New Roman"/>
              </a:rPr>
              <a:t>Nếu</a:t>
            </a:r>
            <a:r>
              <a:rPr lang="en-US" sz="2000" kern="1200">
                <a:latin typeface="Times New Roman"/>
                <a:cs typeface="Times New Roman"/>
              </a:rPr>
              <a:t> </a:t>
            </a:r>
            <a:r>
              <a:rPr lang="en-US" sz="2000" kern="1200" err="1">
                <a:latin typeface="Times New Roman"/>
                <a:cs typeface="Times New Roman"/>
              </a:rPr>
              <a:t>giá</a:t>
            </a:r>
            <a:r>
              <a:rPr lang="en-US" sz="2000" kern="1200">
                <a:latin typeface="Times New Roman"/>
                <a:cs typeface="Times New Roman"/>
              </a:rPr>
              <a:t> </a:t>
            </a:r>
            <a:r>
              <a:rPr lang="en-US" sz="2000" kern="1200" err="1">
                <a:latin typeface="Times New Roman"/>
                <a:cs typeface="Times New Roman"/>
              </a:rPr>
              <a:t>trị</a:t>
            </a:r>
            <a:r>
              <a:rPr lang="en-US" sz="2000" kern="1200">
                <a:latin typeface="Times New Roman"/>
                <a:cs typeface="Times New Roman"/>
              </a:rPr>
              <a:t> node = x, </a:t>
            </a:r>
            <a:r>
              <a:rPr lang="en-US" sz="2000" kern="1200" err="1">
                <a:latin typeface="Times New Roman"/>
                <a:cs typeface="Times New Roman"/>
              </a:rPr>
              <a:t>tìm</a:t>
            </a:r>
            <a:r>
              <a:rPr lang="en-US" sz="2000" kern="1200">
                <a:latin typeface="Times New Roman"/>
                <a:cs typeface="Times New Roman"/>
              </a:rPr>
              <a:t> </a:t>
            </a:r>
            <a:r>
              <a:rPr lang="en-US" sz="2000" kern="1200" err="1">
                <a:latin typeface="Times New Roman"/>
                <a:cs typeface="Times New Roman"/>
              </a:rPr>
              <a:t>thấy</a:t>
            </a:r>
            <a:r>
              <a:rPr lang="en-US" sz="2000" kern="1200">
                <a:latin typeface="Times New Roman"/>
                <a:cs typeface="Times New Roman"/>
              </a:rPr>
              <a:t> </a:t>
            </a:r>
            <a:r>
              <a:rPr lang="en-US" sz="2000" kern="1200" err="1">
                <a:latin typeface="Times New Roman"/>
                <a:cs typeface="Times New Roman"/>
              </a:rPr>
              <a:t>một</a:t>
            </a:r>
            <a:r>
              <a:rPr lang="en-US" sz="2000" kern="1200">
                <a:latin typeface="Times New Roman"/>
                <a:cs typeface="Times New Roman"/>
              </a:rPr>
              <a:t> node </a:t>
            </a:r>
            <a:r>
              <a:rPr lang="en-US" sz="2000" kern="1200" err="1">
                <a:latin typeface="Times New Roman"/>
                <a:cs typeface="Times New Roman"/>
              </a:rPr>
              <a:t>có</a:t>
            </a:r>
            <a:r>
              <a:rPr lang="en-US" sz="2000" kern="1200">
                <a:latin typeface="Times New Roman"/>
                <a:cs typeface="Times New Roman"/>
              </a:rPr>
              <a:t> </a:t>
            </a:r>
            <a:r>
              <a:rPr lang="en-US" sz="2000" kern="1200" err="1">
                <a:latin typeface="Times New Roman"/>
                <a:cs typeface="Times New Roman"/>
              </a:rPr>
              <a:t>giá</a:t>
            </a:r>
            <a:r>
              <a:rPr lang="en-US" sz="2000" kern="1200">
                <a:latin typeface="Times New Roman"/>
                <a:cs typeface="Times New Roman"/>
              </a:rPr>
              <a:t> </a:t>
            </a:r>
            <a:r>
              <a:rPr lang="en-US" sz="2000" kern="1200" err="1">
                <a:latin typeface="Times New Roman"/>
                <a:cs typeface="Times New Roman"/>
              </a:rPr>
              <a:t>trị</a:t>
            </a:r>
            <a:r>
              <a:rPr lang="en-US" sz="2000" kern="1200">
                <a:latin typeface="Times New Roman"/>
                <a:cs typeface="Times New Roman"/>
              </a:rPr>
              <a:t> </a:t>
            </a:r>
            <a:r>
              <a:rPr lang="en-US" sz="2000" kern="1200" err="1">
                <a:latin typeface="Times New Roman"/>
                <a:cs typeface="Times New Roman"/>
              </a:rPr>
              <a:t>là</a:t>
            </a:r>
            <a:r>
              <a:rPr lang="en-US" sz="2000" kern="1200">
                <a:latin typeface="Times New Roman"/>
                <a:cs typeface="Times New Roman"/>
              </a:rPr>
              <a:t> x. </a:t>
            </a:r>
            <a:r>
              <a:rPr lang="en-US" sz="2000" kern="1200" err="1">
                <a:latin typeface="Times New Roman"/>
                <a:cs typeface="Times New Roman"/>
              </a:rPr>
              <a:t>Thuật</a:t>
            </a:r>
            <a:r>
              <a:rPr lang="en-US" sz="2000" kern="1200">
                <a:latin typeface="Times New Roman"/>
                <a:cs typeface="Times New Roman"/>
              </a:rPr>
              <a:t> </a:t>
            </a:r>
            <a:r>
              <a:rPr lang="en-US" sz="2000" kern="1200" err="1">
                <a:latin typeface="Times New Roman"/>
                <a:cs typeface="Times New Roman"/>
              </a:rPr>
              <a:t>toán</a:t>
            </a:r>
            <a:r>
              <a:rPr lang="en-US" sz="2000" kern="1200">
                <a:latin typeface="Times New Roman"/>
                <a:cs typeface="Times New Roman"/>
              </a:rPr>
              <a:t> </a:t>
            </a:r>
            <a:r>
              <a:rPr lang="en-US" sz="2000" kern="1200" err="1">
                <a:latin typeface="Times New Roman"/>
                <a:cs typeface="Times New Roman"/>
              </a:rPr>
              <a:t>kết</a:t>
            </a:r>
            <a:r>
              <a:rPr lang="en-US" sz="2000" kern="1200">
                <a:latin typeface="Times New Roman"/>
                <a:cs typeface="Times New Roman"/>
              </a:rPr>
              <a:t> </a:t>
            </a:r>
            <a:r>
              <a:rPr lang="en-US" sz="2000" kern="1200" err="1">
                <a:latin typeface="Times New Roman"/>
                <a:cs typeface="Times New Roman"/>
              </a:rPr>
              <a:t>thúc</a:t>
            </a:r>
            <a:r>
              <a:rPr lang="en-US" sz="2000" kern="1200">
                <a:latin typeface="Times New Roman"/>
                <a:cs typeface="Times New Roman"/>
              </a:rPr>
              <a:t>.</a:t>
            </a:r>
            <a:br>
              <a:rPr lang="en-US" sz="2000" kern="1200">
                <a:latin typeface="Times New Roman" panose="02020603050405020304" pitchFamily="18" charset="0"/>
                <a:cs typeface="Times New Roman" panose="02020603050405020304" pitchFamily="18" charset="0"/>
              </a:rPr>
            </a:br>
            <a:r>
              <a:rPr lang="en-US" sz="2000">
                <a:latin typeface="Times New Roman"/>
                <a:cs typeface="Times New Roman"/>
              </a:rPr>
              <a:t>     </a:t>
            </a:r>
            <a:r>
              <a:rPr lang="en-US" sz="2000" kern="1200">
                <a:latin typeface="Times New Roman"/>
                <a:cs typeface="Times New Roman"/>
              </a:rPr>
              <a:t> + </a:t>
            </a:r>
            <a:r>
              <a:rPr lang="en-US" sz="2000" kern="1200" err="1">
                <a:latin typeface="Times New Roman"/>
                <a:cs typeface="Times New Roman"/>
              </a:rPr>
              <a:t>Nếu</a:t>
            </a:r>
            <a:r>
              <a:rPr lang="en-US" sz="2000" kern="1200">
                <a:latin typeface="Times New Roman"/>
                <a:cs typeface="Times New Roman"/>
              </a:rPr>
              <a:t> </a:t>
            </a:r>
            <a:r>
              <a:rPr lang="en-US" sz="2000" kern="1200" err="1">
                <a:latin typeface="Times New Roman"/>
                <a:cs typeface="Times New Roman"/>
              </a:rPr>
              <a:t>giá</a:t>
            </a:r>
            <a:r>
              <a:rPr lang="en-US" sz="2000" kern="1200">
                <a:latin typeface="Times New Roman"/>
                <a:cs typeface="Times New Roman"/>
              </a:rPr>
              <a:t> </a:t>
            </a:r>
            <a:r>
              <a:rPr lang="en-US" sz="2000" kern="1200" err="1">
                <a:latin typeface="Times New Roman"/>
                <a:cs typeface="Times New Roman"/>
              </a:rPr>
              <a:t>trị</a:t>
            </a:r>
            <a:r>
              <a:rPr lang="en-US" sz="2000" kern="1200">
                <a:latin typeface="Times New Roman"/>
                <a:cs typeface="Times New Roman"/>
              </a:rPr>
              <a:t> node &gt; x, </a:t>
            </a:r>
            <a:r>
              <a:rPr lang="en-US" sz="2000" kern="1200" err="1">
                <a:latin typeface="Times New Roman"/>
                <a:cs typeface="Times New Roman"/>
              </a:rPr>
              <a:t>chuyển</a:t>
            </a:r>
            <a:r>
              <a:rPr lang="en-US" sz="2000" kern="1200">
                <a:latin typeface="Times New Roman"/>
                <a:cs typeface="Times New Roman"/>
              </a:rPr>
              <a:t> </a:t>
            </a:r>
            <a:r>
              <a:rPr lang="en-US" sz="2000" kern="1200" err="1">
                <a:latin typeface="Times New Roman"/>
                <a:cs typeface="Times New Roman"/>
              </a:rPr>
              <a:t>xét</a:t>
            </a:r>
            <a:r>
              <a:rPr lang="en-US" sz="2000" kern="1200">
                <a:latin typeface="Times New Roman"/>
                <a:cs typeface="Times New Roman"/>
              </a:rPr>
              <a:t> node con </a:t>
            </a:r>
            <a:r>
              <a:rPr lang="en-US" sz="2000" kern="1200" err="1">
                <a:latin typeface="Times New Roman"/>
                <a:cs typeface="Times New Roman"/>
              </a:rPr>
              <a:t>bên</a:t>
            </a:r>
            <a:r>
              <a:rPr lang="en-US" sz="2000" kern="1200">
                <a:latin typeface="Times New Roman"/>
                <a:cs typeface="Times New Roman"/>
              </a:rPr>
              <a:t> </a:t>
            </a:r>
            <a:r>
              <a:rPr lang="en-US" sz="2000" kern="1200" err="1">
                <a:latin typeface="Times New Roman"/>
                <a:cs typeface="Times New Roman"/>
              </a:rPr>
              <a:t>trái</a:t>
            </a:r>
            <a:r>
              <a:rPr lang="en-US" sz="2000" kern="1200">
                <a:latin typeface="Times New Roman"/>
                <a:cs typeface="Times New Roman"/>
              </a:rPr>
              <a:t> node </a:t>
            </a:r>
            <a:r>
              <a:rPr lang="en-US" sz="2000" kern="1200" err="1">
                <a:latin typeface="Times New Roman"/>
                <a:cs typeface="Times New Roman"/>
              </a:rPr>
              <a:t>đang</a:t>
            </a:r>
            <a:r>
              <a:rPr lang="en-US" sz="2000" kern="1200">
                <a:latin typeface="Times New Roman"/>
                <a:cs typeface="Times New Roman"/>
              </a:rPr>
              <a:t> </a:t>
            </a:r>
            <a:r>
              <a:rPr lang="en-US" sz="2000" kern="1200" err="1">
                <a:latin typeface="Times New Roman"/>
                <a:cs typeface="Times New Roman"/>
              </a:rPr>
              <a:t>xét</a:t>
            </a:r>
            <a:r>
              <a:rPr lang="en-US" sz="2000" kern="1200">
                <a:latin typeface="Times New Roman"/>
                <a:cs typeface="Times New Roman"/>
              </a:rPr>
              <a:t>.</a:t>
            </a:r>
            <a:br>
              <a:rPr lang="en-US" sz="2000" kern="1200">
                <a:latin typeface="Times New Roman" panose="02020603050405020304" pitchFamily="18" charset="0"/>
                <a:cs typeface="Times New Roman" panose="02020603050405020304" pitchFamily="18" charset="0"/>
              </a:rPr>
            </a:br>
            <a:r>
              <a:rPr lang="en-US" sz="2000">
                <a:latin typeface="Times New Roman"/>
                <a:cs typeface="Times New Roman"/>
              </a:rPr>
              <a:t>     </a:t>
            </a:r>
            <a:r>
              <a:rPr lang="en-US" sz="2000" kern="1200">
                <a:latin typeface="Times New Roman"/>
                <a:cs typeface="Times New Roman"/>
              </a:rPr>
              <a:t> + </a:t>
            </a:r>
            <a:r>
              <a:rPr lang="en-US" sz="2000" kern="1200" err="1">
                <a:latin typeface="Times New Roman"/>
                <a:cs typeface="Times New Roman"/>
              </a:rPr>
              <a:t>Nếu</a:t>
            </a:r>
            <a:r>
              <a:rPr lang="en-US" sz="2000" kern="1200">
                <a:latin typeface="Times New Roman"/>
                <a:cs typeface="Times New Roman"/>
              </a:rPr>
              <a:t> </a:t>
            </a:r>
            <a:r>
              <a:rPr lang="en-US" sz="2000" kern="1200" err="1">
                <a:latin typeface="Times New Roman"/>
                <a:cs typeface="Times New Roman"/>
              </a:rPr>
              <a:t>giá</a:t>
            </a:r>
            <a:r>
              <a:rPr lang="en-US" sz="2000" kern="1200">
                <a:latin typeface="Times New Roman"/>
                <a:cs typeface="Times New Roman"/>
              </a:rPr>
              <a:t> </a:t>
            </a:r>
            <a:r>
              <a:rPr lang="en-US" sz="2000" kern="1200" err="1">
                <a:latin typeface="Times New Roman"/>
                <a:cs typeface="Times New Roman"/>
              </a:rPr>
              <a:t>trị</a:t>
            </a:r>
            <a:r>
              <a:rPr lang="en-US" sz="2000" kern="1200">
                <a:latin typeface="Times New Roman"/>
                <a:cs typeface="Times New Roman"/>
              </a:rPr>
              <a:t> node &lt; x, </a:t>
            </a:r>
            <a:r>
              <a:rPr lang="en-US" sz="2000" kern="1200" err="1">
                <a:latin typeface="Times New Roman"/>
                <a:cs typeface="Times New Roman"/>
              </a:rPr>
              <a:t>chuyển</a:t>
            </a:r>
            <a:r>
              <a:rPr lang="en-US" sz="2000" kern="1200">
                <a:latin typeface="Times New Roman"/>
                <a:cs typeface="Times New Roman"/>
              </a:rPr>
              <a:t> node con </a:t>
            </a:r>
            <a:r>
              <a:rPr lang="en-US" sz="2000" kern="1200" err="1">
                <a:latin typeface="Times New Roman"/>
                <a:cs typeface="Times New Roman"/>
              </a:rPr>
              <a:t>bên</a:t>
            </a:r>
            <a:r>
              <a:rPr lang="en-US" sz="2000" kern="1200">
                <a:latin typeface="Times New Roman"/>
                <a:cs typeface="Times New Roman"/>
              </a:rPr>
              <a:t> </a:t>
            </a:r>
            <a:r>
              <a:rPr lang="en-US" sz="2000" kern="1200" err="1">
                <a:latin typeface="Times New Roman"/>
                <a:cs typeface="Times New Roman"/>
              </a:rPr>
              <a:t>phải</a:t>
            </a:r>
            <a:r>
              <a:rPr lang="en-US" sz="2000" kern="1200">
                <a:latin typeface="Times New Roman"/>
                <a:cs typeface="Times New Roman"/>
              </a:rPr>
              <a:t> node </a:t>
            </a:r>
            <a:r>
              <a:rPr lang="en-US" sz="2000" kern="1200" err="1">
                <a:latin typeface="Times New Roman"/>
                <a:cs typeface="Times New Roman"/>
              </a:rPr>
              <a:t>đang</a:t>
            </a:r>
            <a:r>
              <a:rPr lang="en-US" sz="2000" kern="1200">
                <a:latin typeface="Times New Roman"/>
                <a:cs typeface="Times New Roman"/>
              </a:rPr>
              <a:t> </a:t>
            </a:r>
            <a:r>
              <a:rPr lang="en-US" sz="2000" kern="1200" err="1">
                <a:latin typeface="Times New Roman"/>
                <a:cs typeface="Times New Roman"/>
              </a:rPr>
              <a:t>xét</a:t>
            </a:r>
            <a:r>
              <a:rPr lang="en-US" sz="2000" kern="1200">
                <a:latin typeface="Times New Roman"/>
                <a:cs typeface="Times New Roman"/>
              </a:rPr>
              <a:t>.</a:t>
            </a:r>
            <a:br>
              <a:rPr lang="en-US" sz="2000" kern="1200">
                <a:latin typeface="Times New Roman" panose="02020603050405020304" pitchFamily="18" charset="0"/>
                <a:cs typeface="Times New Roman" panose="02020603050405020304" pitchFamily="18" charset="0"/>
              </a:rPr>
            </a:br>
            <a:r>
              <a:rPr lang="en-US" sz="2000" kern="1200">
                <a:latin typeface="Times New Roman"/>
                <a:cs typeface="Times New Roman"/>
              </a:rPr>
              <a:t>- </a:t>
            </a:r>
            <a:r>
              <a:rPr lang="en-US" sz="2000" kern="1200" err="1">
                <a:latin typeface="Times New Roman"/>
                <a:cs typeface="Times New Roman"/>
              </a:rPr>
              <a:t>Nếu</a:t>
            </a:r>
            <a:r>
              <a:rPr lang="en-US" sz="2000" kern="1200">
                <a:latin typeface="Times New Roman"/>
                <a:cs typeface="Times New Roman"/>
              </a:rPr>
              <a:t> </a:t>
            </a:r>
            <a:r>
              <a:rPr lang="en-US" sz="2000" kern="1200" err="1">
                <a:latin typeface="Times New Roman"/>
                <a:cs typeface="Times New Roman"/>
              </a:rPr>
              <a:t>giá</a:t>
            </a:r>
            <a:r>
              <a:rPr lang="en-US" sz="2000" kern="1200">
                <a:latin typeface="Times New Roman"/>
                <a:cs typeface="Times New Roman"/>
              </a:rPr>
              <a:t> </a:t>
            </a:r>
            <a:r>
              <a:rPr lang="en-US" sz="2000" kern="1200" err="1">
                <a:latin typeface="Times New Roman"/>
                <a:cs typeface="Times New Roman"/>
              </a:rPr>
              <a:t>trị</a:t>
            </a:r>
            <a:r>
              <a:rPr lang="en-US" sz="2000" kern="1200">
                <a:latin typeface="Times New Roman"/>
                <a:cs typeface="Times New Roman"/>
              </a:rPr>
              <a:t> node </a:t>
            </a:r>
            <a:r>
              <a:rPr lang="en-US" sz="2000" kern="1200" err="1">
                <a:latin typeface="Times New Roman"/>
                <a:cs typeface="Times New Roman"/>
              </a:rPr>
              <a:t>đang</a:t>
            </a:r>
            <a:r>
              <a:rPr lang="en-US" sz="2000" kern="1200">
                <a:latin typeface="Times New Roman"/>
                <a:cs typeface="Times New Roman"/>
              </a:rPr>
              <a:t> </a:t>
            </a:r>
            <a:r>
              <a:rPr lang="en-US" sz="2000" kern="1200" err="1">
                <a:latin typeface="Times New Roman"/>
                <a:cs typeface="Times New Roman"/>
              </a:rPr>
              <a:t>xét</a:t>
            </a:r>
            <a:r>
              <a:rPr lang="en-US" sz="2000" kern="1200">
                <a:latin typeface="Times New Roman"/>
                <a:cs typeface="Times New Roman"/>
              </a:rPr>
              <a:t> </a:t>
            </a:r>
            <a:r>
              <a:rPr lang="en-US" sz="2000" kern="1200" err="1">
                <a:latin typeface="Times New Roman"/>
                <a:cs typeface="Times New Roman"/>
              </a:rPr>
              <a:t>khác</a:t>
            </a:r>
            <a:r>
              <a:rPr lang="en-US" sz="2000" kern="1200">
                <a:latin typeface="Times New Roman"/>
                <a:cs typeface="Times New Roman"/>
              </a:rPr>
              <a:t> NULL </a:t>
            </a:r>
            <a:r>
              <a:rPr lang="en-US" sz="2000" kern="1200" err="1">
                <a:latin typeface="Times New Roman"/>
                <a:cs typeface="Times New Roman"/>
              </a:rPr>
              <a:t>thì</a:t>
            </a:r>
            <a:r>
              <a:rPr lang="en-US" sz="2000" kern="1200">
                <a:latin typeface="Times New Roman"/>
                <a:cs typeface="Times New Roman"/>
              </a:rPr>
              <a:t> </a:t>
            </a:r>
            <a:r>
              <a:rPr lang="en-US" sz="2000" kern="1200" err="1">
                <a:latin typeface="Times New Roman"/>
                <a:cs typeface="Times New Roman"/>
              </a:rPr>
              <a:t>lặp</a:t>
            </a:r>
            <a:r>
              <a:rPr lang="en-US" sz="2000" kern="1200">
                <a:latin typeface="Times New Roman"/>
                <a:cs typeface="Times New Roman"/>
              </a:rPr>
              <a:t> </a:t>
            </a:r>
            <a:r>
              <a:rPr lang="en-US" sz="2000" kern="1200" err="1">
                <a:latin typeface="Times New Roman"/>
                <a:cs typeface="Times New Roman"/>
              </a:rPr>
              <a:t>lại</a:t>
            </a:r>
            <a:r>
              <a:rPr lang="en-US" sz="2000" kern="1200">
                <a:latin typeface="Times New Roman"/>
                <a:cs typeface="Times New Roman"/>
              </a:rPr>
              <a:t> </a:t>
            </a:r>
            <a:r>
              <a:rPr lang="en-US" sz="2000" kern="1200" err="1">
                <a:latin typeface="Times New Roman"/>
                <a:cs typeface="Times New Roman"/>
              </a:rPr>
              <a:t>bước</a:t>
            </a:r>
            <a:r>
              <a:rPr lang="en-US" sz="2000" kern="1200">
                <a:latin typeface="Times New Roman"/>
                <a:cs typeface="Times New Roman"/>
              </a:rPr>
              <a:t> 1b. </a:t>
            </a:r>
            <a:r>
              <a:rPr lang="en-US" sz="2000" kern="1200" err="1">
                <a:latin typeface="Times New Roman"/>
                <a:cs typeface="Times New Roman"/>
              </a:rPr>
              <a:t>Ngược</a:t>
            </a:r>
            <a:r>
              <a:rPr lang="en-US" sz="2000" kern="1200">
                <a:latin typeface="Times New Roman"/>
                <a:cs typeface="Times New Roman"/>
              </a:rPr>
              <a:t> </a:t>
            </a:r>
            <a:r>
              <a:rPr lang="en-US" sz="2000" kern="1200" err="1">
                <a:latin typeface="Times New Roman"/>
                <a:cs typeface="Times New Roman"/>
              </a:rPr>
              <a:t>lại</a:t>
            </a:r>
            <a:r>
              <a:rPr lang="en-US" sz="2000" kern="1200">
                <a:latin typeface="Times New Roman"/>
                <a:cs typeface="Times New Roman"/>
              </a:rPr>
              <a:t> </a:t>
            </a:r>
            <a:r>
              <a:rPr lang="en-US" sz="2000" kern="1200" err="1">
                <a:latin typeface="Times New Roman"/>
                <a:cs typeface="Times New Roman"/>
              </a:rPr>
              <a:t>nếu</a:t>
            </a:r>
            <a:r>
              <a:rPr lang="en-US" sz="2000" kern="1200">
                <a:latin typeface="Times New Roman"/>
                <a:cs typeface="Times New Roman"/>
              </a:rPr>
              <a:t> node </a:t>
            </a:r>
            <a:r>
              <a:rPr lang="en-US" sz="2000" kern="1200" err="1">
                <a:latin typeface="Times New Roman"/>
                <a:cs typeface="Times New Roman"/>
              </a:rPr>
              <a:t>đang</a:t>
            </a:r>
            <a:r>
              <a:rPr lang="en-US" sz="2000" kern="1200">
                <a:latin typeface="Times New Roman"/>
                <a:cs typeface="Times New Roman"/>
              </a:rPr>
              <a:t> </a:t>
            </a:r>
            <a:r>
              <a:rPr lang="en-US" sz="2000" kern="1200" err="1">
                <a:latin typeface="Times New Roman"/>
                <a:cs typeface="Times New Roman"/>
              </a:rPr>
              <a:t>xét</a:t>
            </a:r>
            <a:r>
              <a:rPr lang="en-US" sz="2000" kern="1200">
                <a:latin typeface="Times New Roman"/>
                <a:cs typeface="Times New Roman"/>
              </a:rPr>
              <a:t> </a:t>
            </a:r>
            <a:r>
              <a:rPr lang="en-US" sz="2000" kern="1200" err="1">
                <a:latin typeface="Times New Roman"/>
                <a:cs typeface="Times New Roman"/>
              </a:rPr>
              <a:t>bằng</a:t>
            </a:r>
            <a:r>
              <a:rPr lang="en-US" sz="2000" kern="1200">
                <a:latin typeface="Times New Roman"/>
                <a:cs typeface="Times New Roman"/>
              </a:rPr>
              <a:t> </a:t>
            </a:r>
            <a:r>
              <a:rPr lang="en-US" sz="2000" kern="1200" err="1">
                <a:latin typeface="Times New Roman"/>
                <a:cs typeface="Times New Roman"/>
              </a:rPr>
              <a:t>có</a:t>
            </a:r>
            <a:r>
              <a:rPr lang="en-US" sz="2000" kern="1200">
                <a:latin typeface="Times New Roman"/>
                <a:cs typeface="Times New Roman"/>
              </a:rPr>
              <a:t> </a:t>
            </a:r>
            <a:r>
              <a:rPr lang="en-US" sz="2000" kern="1200" err="1">
                <a:latin typeface="Times New Roman"/>
                <a:cs typeface="Times New Roman"/>
              </a:rPr>
              <a:t>địa</a:t>
            </a:r>
            <a:r>
              <a:rPr lang="en-US" sz="2000" kern="1200">
                <a:latin typeface="Times New Roman"/>
                <a:cs typeface="Times New Roman"/>
              </a:rPr>
              <a:t> </a:t>
            </a:r>
            <a:r>
              <a:rPr lang="en-US" sz="2000" kern="1200" err="1">
                <a:latin typeface="Times New Roman"/>
                <a:cs typeface="Times New Roman"/>
              </a:rPr>
              <a:t>chỉ</a:t>
            </a:r>
            <a:r>
              <a:rPr lang="en-US" sz="2000" kern="1200">
                <a:latin typeface="Times New Roman"/>
                <a:cs typeface="Times New Roman"/>
              </a:rPr>
              <a:t> NULL </a:t>
            </a:r>
            <a:r>
              <a:rPr lang="en-US" sz="2000" kern="1200" err="1">
                <a:latin typeface="Times New Roman"/>
                <a:cs typeface="Times New Roman"/>
              </a:rPr>
              <a:t>thì</a:t>
            </a:r>
            <a:r>
              <a:rPr lang="en-US" sz="2000" kern="1200">
                <a:latin typeface="Times New Roman"/>
                <a:cs typeface="Times New Roman"/>
              </a:rPr>
              <a:t> qua </a:t>
            </a:r>
            <a:r>
              <a:rPr lang="en-US" sz="2000" kern="1200" err="1">
                <a:latin typeface="Times New Roman"/>
                <a:cs typeface="Times New Roman"/>
              </a:rPr>
              <a:t>bước</a:t>
            </a:r>
            <a:r>
              <a:rPr lang="en-US" sz="2000" kern="1200">
                <a:latin typeface="Times New Roman"/>
                <a:cs typeface="Times New Roman"/>
              </a:rPr>
              <a:t> 2.</a:t>
            </a:r>
            <a:br>
              <a:rPr lang="en-US"/>
            </a:br>
            <a:br>
              <a:rPr lang="en-US" sz="2000" kern="1200">
                <a:latin typeface="Times New Roman" panose="02020603050405020304" pitchFamily="18" charset="0"/>
                <a:cs typeface="Times New Roman" panose="02020603050405020304" pitchFamily="18" charset="0"/>
              </a:rPr>
            </a:br>
            <a:r>
              <a:rPr lang="en-US" sz="2000" b="1" u="sng" kern="1200" err="1">
                <a:latin typeface="Times New Roman"/>
                <a:cs typeface="Times New Roman"/>
              </a:rPr>
              <a:t>Bước</a:t>
            </a:r>
            <a:r>
              <a:rPr lang="en-US" sz="2000" b="1" u="sng" kern="1200">
                <a:latin typeface="Times New Roman"/>
                <a:cs typeface="Times New Roman"/>
              </a:rPr>
              <a:t> 2: </a:t>
            </a:r>
            <a:r>
              <a:rPr lang="en-US" sz="2000" err="1">
                <a:latin typeface="Times New Roman"/>
                <a:cs typeface="Times New Roman"/>
              </a:rPr>
              <a:t>T</a:t>
            </a:r>
            <a:r>
              <a:rPr lang="en-US" sz="2000" kern="1200" err="1">
                <a:latin typeface="Times New Roman"/>
                <a:cs typeface="Times New Roman"/>
              </a:rPr>
              <a:t>hêm</a:t>
            </a:r>
            <a:r>
              <a:rPr lang="en-US" sz="2000" kern="1200">
                <a:latin typeface="Times New Roman"/>
                <a:cs typeface="Times New Roman"/>
              </a:rPr>
              <a:t> </a:t>
            </a:r>
            <a:r>
              <a:rPr lang="en-US" sz="2000" kern="1200" err="1">
                <a:latin typeface="Times New Roman"/>
                <a:cs typeface="Times New Roman"/>
              </a:rPr>
              <a:t>nút</a:t>
            </a:r>
            <a:r>
              <a:rPr lang="en-US" sz="2000" kern="1200">
                <a:latin typeface="Times New Roman"/>
                <a:cs typeface="Times New Roman"/>
              </a:rPr>
              <a:t> </a:t>
            </a:r>
            <a:r>
              <a:rPr lang="en-US" sz="2000" kern="1200" err="1">
                <a:latin typeface="Times New Roman"/>
                <a:cs typeface="Times New Roman"/>
              </a:rPr>
              <a:t>mới</a:t>
            </a:r>
            <a:r>
              <a:rPr lang="en-US" sz="2000" kern="1200">
                <a:latin typeface="Times New Roman"/>
                <a:cs typeface="Times New Roman"/>
              </a:rPr>
              <a:t> </a:t>
            </a:r>
            <a:r>
              <a:rPr lang="en-US" sz="2000" kern="1200" err="1">
                <a:latin typeface="Times New Roman"/>
                <a:cs typeface="Times New Roman"/>
              </a:rPr>
              <a:t>vào</a:t>
            </a:r>
            <a:r>
              <a:rPr lang="en-US" sz="2000" kern="1200">
                <a:latin typeface="Times New Roman"/>
                <a:cs typeface="Times New Roman"/>
              </a:rPr>
              <a:t> </a:t>
            </a:r>
            <a:r>
              <a:rPr lang="en-US" sz="2000" kern="1200" err="1">
                <a:latin typeface="Times New Roman"/>
                <a:cs typeface="Times New Roman"/>
              </a:rPr>
              <a:t>vị</a:t>
            </a:r>
            <a:r>
              <a:rPr lang="en-US" sz="2000" kern="1200">
                <a:latin typeface="Times New Roman"/>
                <a:cs typeface="Times New Roman"/>
              </a:rPr>
              <a:t> </a:t>
            </a:r>
            <a:r>
              <a:rPr lang="en-US" sz="2000" kern="1200" err="1">
                <a:latin typeface="Times New Roman"/>
                <a:cs typeface="Times New Roman"/>
              </a:rPr>
              <a:t>trí</a:t>
            </a:r>
            <a:r>
              <a:rPr lang="en-US" sz="2000" kern="1200">
                <a:latin typeface="Times New Roman"/>
                <a:cs typeface="Times New Roman"/>
              </a:rPr>
              <a:t> </a:t>
            </a:r>
            <a:r>
              <a:rPr lang="en-US" sz="2000" kern="1200" err="1">
                <a:latin typeface="Times New Roman"/>
                <a:cs typeface="Times New Roman"/>
              </a:rPr>
              <a:t>đang</a:t>
            </a:r>
            <a:r>
              <a:rPr lang="en-US" sz="2000" kern="1200">
                <a:latin typeface="Times New Roman"/>
                <a:cs typeface="Times New Roman"/>
              </a:rPr>
              <a:t> </a:t>
            </a:r>
            <a:r>
              <a:rPr lang="en-US" sz="2000" kern="1200" err="1">
                <a:latin typeface="Times New Roman"/>
                <a:cs typeface="Times New Roman"/>
              </a:rPr>
              <a:t>xét</a:t>
            </a:r>
            <a:r>
              <a:rPr lang="en-US" sz="2000" kern="1200">
                <a:latin typeface="Times New Roman"/>
                <a:cs typeface="Times New Roman"/>
              </a:rPr>
              <a:t>.</a:t>
            </a:r>
          </a:p>
        </p:txBody>
      </p:sp>
      <p:sp>
        <p:nvSpPr>
          <p:cNvPr id="3" name="Text Placeholder 2">
            <a:extLst>
              <a:ext uri="{FF2B5EF4-FFF2-40B4-BE49-F238E27FC236}">
                <a16:creationId xmlns:a16="http://schemas.microsoft.com/office/drawing/2014/main" id="{7E6DFCC6-739B-BD04-6A44-27F82048B6B6}"/>
              </a:ext>
            </a:extLst>
          </p:cNvPr>
          <p:cNvSpPr>
            <a:spLocks noGrp="1"/>
          </p:cNvSpPr>
          <p:nvPr>
            <p:ph type="body" idx="1"/>
          </p:nvPr>
        </p:nvSpPr>
        <p:spPr>
          <a:xfrm>
            <a:off x="5095493" y="3423755"/>
            <a:ext cx="3420617" cy="778668"/>
          </a:xfrm>
        </p:spPr>
        <p:txBody>
          <a:bodyPr vert="horz" lIns="91440" tIns="45720" rIns="91440" bIns="45720" rtlCol="0">
            <a:normAutofit/>
          </a:bodyPr>
          <a:lstStyle/>
          <a:p>
            <a:pPr algn="r" defTabSz="914400">
              <a:spcBef>
                <a:spcPts val="1000"/>
              </a:spcBef>
            </a:pPr>
            <a:r>
              <a:rPr lang="en-US" sz="1700" kern="1200">
                <a:solidFill>
                  <a:schemeClr val="tx1"/>
                </a:solidFill>
                <a:latin typeface="Times New Roman(Headings)"/>
                <a:cs typeface="Times New Roman" panose="02020603050405020304" pitchFamily="18" charset="0"/>
              </a:rPr>
              <a:t>THUẬT TOÁN THÊM MỘT NODE MỚI CÓ GIÁ TRỊ X VÀO CÂY</a:t>
            </a:r>
          </a:p>
        </p:txBody>
      </p:sp>
      <p:sp>
        <p:nvSpPr>
          <p:cNvPr id="46" name="Rectangle 45">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3248374"/>
            <a:ext cx="7879842"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8" name="Rectangle 47">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10162" y="1761629"/>
            <a:ext cx="41148"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500E4508-868C-8241-FB27-381698D5BAC3}"/>
              </a:ext>
            </a:extLst>
          </p:cNvPr>
          <p:cNvSpPr>
            <a:spLocks noGrp="1"/>
          </p:cNvSpPr>
          <p:nvPr>
            <p:ph type="sldNum" sz="quarter" idx="12"/>
          </p:nvPr>
        </p:nvSpPr>
        <p:spPr>
          <a:xfrm>
            <a:off x="6457950" y="4767262"/>
            <a:ext cx="2057400" cy="273844"/>
          </a:xfrm>
        </p:spPr>
        <p:txBody>
          <a:bodyPr vert="horz" lIns="91440" tIns="45720" rIns="91440" bIns="45720" rtlCol="0" anchor="ctr">
            <a:normAutofit/>
          </a:bodyPr>
          <a:lstStyle/>
          <a:p>
            <a:pPr>
              <a:lnSpc>
                <a:spcPct val="90000"/>
              </a:lnSpc>
              <a:spcAft>
                <a:spcPts val="600"/>
              </a:spcAft>
            </a:pPr>
            <a:fld id="{334B3EFE-15C7-4360-8224-289442A554B7}" type="slidenum">
              <a:rPr lang="en-US" sz="1200" kern="1200">
                <a:solidFill>
                  <a:schemeClr val="tx1">
                    <a:lumMod val="50000"/>
                    <a:lumOff val="50000"/>
                  </a:schemeClr>
                </a:solidFill>
                <a:latin typeface="+mn-lt"/>
                <a:ea typeface="+mn-ea"/>
                <a:cs typeface="+mn-cs"/>
              </a:rPr>
              <a:pPr>
                <a:lnSpc>
                  <a:spcPct val="90000"/>
                </a:lnSpc>
                <a:spcAft>
                  <a:spcPts val="600"/>
                </a:spcAft>
              </a:pPr>
              <a:t>13</a:t>
            </a:fld>
            <a:endParaRPr lang="en-US" sz="1200" kern="1200">
              <a:solidFill>
                <a:schemeClr val="tx1">
                  <a:lumMod val="50000"/>
                  <a:lumOff val="50000"/>
                </a:schemeClr>
              </a:solidFill>
              <a:latin typeface="+mn-lt"/>
              <a:ea typeface="+mn-ea"/>
              <a:cs typeface="+mn-cs"/>
            </a:endParaRPr>
          </a:p>
        </p:txBody>
      </p:sp>
      <p:sp>
        <p:nvSpPr>
          <p:cNvPr id="5" name="TextBox 4">
            <a:extLst>
              <a:ext uri="{FF2B5EF4-FFF2-40B4-BE49-F238E27FC236}">
                <a16:creationId xmlns:a16="http://schemas.microsoft.com/office/drawing/2014/main" id="{BFB1E8D1-FEDB-90CB-70CA-607AA5E9D8E3}"/>
              </a:ext>
            </a:extLst>
          </p:cNvPr>
          <p:cNvSpPr txBox="1"/>
          <p:nvPr/>
        </p:nvSpPr>
        <p:spPr>
          <a:xfrm>
            <a:off x="781314" y="34009"/>
            <a:ext cx="3485886" cy="523220"/>
          </a:xfrm>
          <a:prstGeom prst="rect">
            <a:avLst/>
          </a:prstGeom>
          <a:noFill/>
        </p:spPr>
        <p:txBody>
          <a:bodyPr wrap="square" rtlCol="0">
            <a:spAutoFit/>
          </a:bodyPr>
          <a:lstStyle/>
          <a:p>
            <a:r>
              <a:rPr lang="en-US" sz="2800">
                <a:solidFill>
                  <a:schemeClr val="tx1"/>
                </a:solidFill>
                <a:latin typeface="Times New Roman(Headings)"/>
                <a:ea typeface="Roboto Black" panose="02000000000000000000" pitchFamily="2" charset="0"/>
                <a:cs typeface="Times New Roman" panose="02020603050405020304" pitchFamily="18" charset="0"/>
              </a:rPr>
              <a:t>Chèn node vào cây</a:t>
            </a:r>
          </a:p>
        </p:txBody>
      </p:sp>
      <p:sp>
        <p:nvSpPr>
          <p:cNvPr id="6" name="Google Shape;498;p39">
            <a:extLst>
              <a:ext uri="{FF2B5EF4-FFF2-40B4-BE49-F238E27FC236}">
                <a16:creationId xmlns:a16="http://schemas.microsoft.com/office/drawing/2014/main" id="{AA2D60B4-73AE-8688-D6C9-97EC708A1B59}"/>
              </a:ext>
            </a:extLst>
          </p:cNvPr>
          <p:cNvSpPr txBox="1">
            <a:spLocks/>
          </p:cNvSpPr>
          <p:nvPr/>
        </p:nvSpPr>
        <p:spPr>
          <a:xfrm>
            <a:off x="270233" y="-18044"/>
            <a:ext cx="690230" cy="6273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Blinker"/>
              <a:buNone/>
              <a:defRPr sz="6000" b="1" i="0" u="none" strike="noStrike" cap="none">
                <a:solidFill>
                  <a:schemeClr val="accent2"/>
                </a:solidFill>
                <a:latin typeface="Blinker"/>
                <a:ea typeface="Blinker"/>
                <a:cs typeface="Blinker"/>
                <a:sym typeface="Blinker"/>
              </a:defRPr>
            </a:lvl1pPr>
            <a:lvl2pPr marR="0" lvl="1"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9pPr>
          </a:lstStyle>
          <a:p>
            <a:r>
              <a:rPr lang="en" sz="3200">
                <a:solidFill>
                  <a:schemeClr val="accent2">
                    <a:lumMod val="50000"/>
                  </a:schemeClr>
                </a:solidFill>
                <a:latin typeface="+mj-lt"/>
              </a:rPr>
              <a:t>02. </a:t>
            </a:r>
          </a:p>
        </p:txBody>
      </p:sp>
      <p:pic>
        <p:nvPicPr>
          <p:cNvPr id="7" name="Hình ảnh 11">
            <a:extLst>
              <a:ext uri="{FF2B5EF4-FFF2-40B4-BE49-F238E27FC236}">
                <a16:creationId xmlns:a16="http://schemas.microsoft.com/office/drawing/2014/main" id="{61FCF732-5327-5157-1702-25CED4AC5479}"/>
              </a:ext>
            </a:extLst>
          </p:cNvPr>
          <p:cNvPicPr>
            <a:picLocks noChangeAspect="1"/>
          </p:cNvPicPr>
          <p:nvPr/>
        </p:nvPicPr>
        <p:blipFill>
          <a:blip r:embed="rId2"/>
          <a:stretch>
            <a:fillRect/>
          </a:stretch>
        </p:blipFill>
        <p:spPr>
          <a:xfrm>
            <a:off x="332087" y="479574"/>
            <a:ext cx="8479825" cy="120686"/>
          </a:xfrm>
          <a:prstGeom prst="rect">
            <a:avLst/>
          </a:prstGeom>
        </p:spPr>
      </p:pic>
    </p:spTree>
    <p:extLst>
      <p:ext uri="{BB962C8B-B14F-4D97-AF65-F5344CB8AC3E}">
        <p14:creationId xmlns:p14="http://schemas.microsoft.com/office/powerpoint/2010/main" val="2625433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4658-5055-EC8C-3BDA-7D6753737D3B}"/>
              </a:ext>
            </a:extLst>
          </p:cNvPr>
          <p:cNvSpPr>
            <a:spLocks noGrp="1"/>
          </p:cNvSpPr>
          <p:nvPr>
            <p:ph type="title"/>
          </p:nvPr>
        </p:nvSpPr>
        <p:spPr>
          <a:xfrm>
            <a:off x="628650" y="585780"/>
            <a:ext cx="7886700" cy="920090"/>
          </a:xfrm>
        </p:spPr>
        <p:txBody>
          <a:bodyPr>
            <a:noAutofit/>
          </a:bodyPr>
          <a:lstStyle/>
          <a:p>
            <a:r>
              <a:rPr lang="en-US" sz="2400" b="1">
                <a:latin typeface="Times New Roman" panose="02020603050405020304" pitchFamily="18" charset="0"/>
                <a:cs typeface="Times New Roman" panose="02020603050405020304" pitchFamily="18" charset="0"/>
              </a:rPr>
              <a:t>Trường hợp 1: </a:t>
            </a:r>
            <a:r>
              <a:rPr lang="en-US" sz="2400">
                <a:latin typeface="Times New Roman" panose="02020603050405020304" pitchFamily="18" charset="0"/>
                <a:cs typeface="Times New Roman" panose="02020603050405020304" pitchFamily="18" charset="0"/>
              </a:rPr>
              <a:t>Khi không có nút nào tồn tại. Nút được chèn vào sẽ trở thành nút gốc.</a:t>
            </a:r>
          </a:p>
        </p:txBody>
      </p:sp>
      <p:sp>
        <p:nvSpPr>
          <p:cNvPr id="3" name="Text Placeholder 2">
            <a:extLst>
              <a:ext uri="{FF2B5EF4-FFF2-40B4-BE49-F238E27FC236}">
                <a16:creationId xmlns:a16="http://schemas.microsoft.com/office/drawing/2014/main" id="{14AA208A-DD3F-B135-32E5-52717CA91825}"/>
              </a:ext>
            </a:extLst>
          </p:cNvPr>
          <p:cNvSpPr>
            <a:spLocks noGrp="1"/>
          </p:cNvSpPr>
          <p:nvPr>
            <p:ph type="body" idx="1"/>
          </p:nvPr>
        </p:nvSpPr>
        <p:spPr>
          <a:xfrm>
            <a:off x="2586503" y="1737542"/>
            <a:ext cx="1829380" cy="529873"/>
          </a:xfrm>
        </p:spPr>
        <p:txBody>
          <a:bodyPr>
            <a:normAutofit/>
          </a:bodyPr>
          <a:lstStyle/>
          <a:p>
            <a:r>
              <a:rPr lang="en-US" sz="2000">
                <a:latin typeface="Times New Roman" panose="02020603050405020304" pitchFamily="18" charset="0"/>
                <a:cs typeface="Times New Roman" panose="02020603050405020304" pitchFamily="18" charset="0"/>
              </a:rPr>
              <a:t>Insert 10</a:t>
            </a:r>
          </a:p>
        </p:txBody>
      </p:sp>
      <p:sp>
        <p:nvSpPr>
          <p:cNvPr id="4" name="Oval 3">
            <a:extLst>
              <a:ext uri="{FF2B5EF4-FFF2-40B4-BE49-F238E27FC236}">
                <a16:creationId xmlns:a16="http://schemas.microsoft.com/office/drawing/2014/main" id="{4BE153CB-B92F-94AE-4524-271F1ACA97B4}"/>
              </a:ext>
            </a:extLst>
          </p:cNvPr>
          <p:cNvSpPr/>
          <p:nvPr/>
        </p:nvSpPr>
        <p:spPr>
          <a:xfrm>
            <a:off x="4497659" y="2571750"/>
            <a:ext cx="617221" cy="5765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10</a:t>
            </a:r>
          </a:p>
        </p:txBody>
      </p:sp>
      <p:sp>
        <p:nvSpPr>
          <p:cNvPr id="5" name="TextBox 4">
            <a:extLst>
              <a:ext uri="{FF2B5EF4-FFF2-40B4-BE49-F238E27FC236}">
                <a16:creationId xmlns:a16="http://schemas.microsoft.com/office/drawing/2014/main" id="{F74FEE7B-21C0-2DB4-82B8-260C36AC3492}"/>
              </a:ext>
            </a:extLst>
          </p:cNvPr>
          <p:cNvSpPr txBox="1"/>
          <p:nvPr/>
        </p:nvSpPr>
        <p:spPr>
          <a:xfrm>
            <a:off x="781314" y="34009"/>
            <a:ext cx="3485886" cy="523220"/>
          </a:xfrm>
          <a:prstGeom prst="rect">
            <a:avLst/>
          </a:prstGeom>
          <a:noFill/>
        </p:spPr>
        <p:txBody>
          <a:bodyPr wrap="square" rtlCol="0">
            <a:spAutoFit/>
          </a:bodyPr>
          <a:lstStyle/>
          <a:p>
            <a:r>
              <a:rPr lang="en-US" sz="2800">
                <a:solidFill>
                  <a:schemeClr val="tx1"/>
                </a:solidFill>
                <a:latin typeface="Times New Roman(Headings)"/>
                <a:ea typeface="Roboto Black" panose="02000000000000000000" pitchFamily="2" charset="0"/>
                <a:cs typeface="Times New Roman" panose="02020603050405020304" pitchFamily="18" charset="0"/>
              </a:rPr>
              <a:t>Chèn node vào cây</a:t>
            </a:r>
          </a:p>
        </p:txBody>
      </p:sp>
      <p:sp>
        <p:nvSpPr>
          <p:cNvPr id="6" name="Google Shape;498;p39">
            <a:extLst>
              <a:ext uri="{FF2B5EF4-FFF2-40B4-BE49-F238E27FC236}">
                <a16:creationId xmlns:a16="http://schemas.microsoft.com/office/drawing/2014/main" id="{2E47D11F-FECE-2E8A-E44E-57353A3C189C}"/>
              </a:ext>
            </a:extLst>
          </p:cNvPr>
          <p:cNvSpPr txBox="1">
            <a:spLocks/>
          </p:cNvSpPr>
          <p:nvPr/>
        </p:nvSpPr>
        <p:spPr>
          <a:xfrm>
            <a:off x="270233" y="-18044"/>
            <a:ext cx="690230" cy="6273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Blinker"/>
              <a:buNone/>
              <a:defRPr sz="6000" b="1" i="0" u="none" strike="noStrike" cap="none">
                <a:solidFill>
                  <a:schemeClr val="accent2"/>
                </a:solidFill>
                <a:latin typeface="Blinker"/>
                <a:ea typeface="Blinker"/>
                <a:cs typeface="Blinker"/>
                <a:sym typeface="Blinker"/>
              </a:defRPr>
            </a:lvl1pPr>
            <a:lvl2pPr marR="0" lvl="1"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9pPr>
          </a:lstStyle>
          <a:p>
            <a:r>
              <a:rPr lang="en" sz="3200">
                <a:solidFill>
                  <a:schemeClr val="accent2">
                    <a:lumMod val="50000"/>
                  </a:schemeClr>
                </a:solidFill>
                <a:latin typeface="+mj-lt"/>
              </a:rPr>
              <a:t>02. </a:t>
            </a:r>
          </a:p>
        </p:txBody>
      </p:sp>
      <p:pic>
        <p:nvPicPr>
          <p:cNvPr id="7" name="Hình ảnh 11">
            <a:extLst>
              <a:ext uri="{FF2B5EF4-FFF2-40B4-BE49-F238E27FC236}">
                <a16:creationId xmlns:a16="http://schemas.microsoft.com/office/drawing/2014/main" id="{BA01AE27-6305-5C3B-486D-963CD3EB0F7A}"/>
              </a:ext>
            </a:extLst>
          </p:cNvPr>
          <p:cNvPicPr>
            <a:picLocks noChangeAspect="1"/>
          </p:cNvPicPr>
          <p:nvPr/>
        </p:nvPicPr>
        <p:blipFill>
          <a:blip r:embed="rId2"/>
          <a:stretch>
            <a:fillRect/>
          </a:stretch>
        </p:blipFill>
        <p:spPr>
          <a:xfrm>
            <a:off x="332087" y="479574"/>
            <a:ext cx="8479825" cy="120686"/>
          </a:xfrm>
          <a:prstGeom prst="rect">
            <a:avLst/>
          </a:prstGeom>
        </p:spPr>
      </p:pic>
      <p:sp>
        <p:nvSpPr>
          <p:cNvPr id="8" name="Slide Number Placeholder 7">
            <a:extLst>
              <a:ext uri="{FF2B5EF4-FFF2-40B4-BE49-F238E27FC236}">
                <a16:creationId xmlns:a16="http://schemas.microsoft.com/office/drawing/2014/main" id="{C27AD93D-33D7-8F35-4BF6-3DB0A4412F40}"/>
              </a:ext>
            </a:extLst>
          </p:cNvPr>
          <p:cNvSpPr>
            <a:spLocks noGrp="1"/>
          </p:cNvSpPr>
          <p:nvPr>
            <p:ph type="sldNum" sz="quarter" idx="12"/>
          </p:nvPr>
        </p:nvSpPr>
        <p:spPr/>
        <p:txBody>
          <a:bodyPr/>
          <a:lstStyle/>
          <a:p>
            <a:fld id="{334B3EFE-15C7-4360-8224-289442A554B7}" type="slidenum">
              <a:rPr lang="en-US" smtClean="0"/>
              <a:t>14</a:t>
            </a:fld>
            <a:endParaRPr lang="en-US"/>
          </a:p>
        </p:txBody>
      </p:sp>
    </p:spTree>
    <p:extLst>
      <p:ext uri="{BB962C8B-B14F-4D97-AF65-F5344CB8AC3E}">
        <p14:creationId xmlns:p14="http://schemas.microsoft.com/office/powerpoint/2010/main" val="1301176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1F2F0-CE78-59DD-B3E0-E05F0A7729CA}"/>
              </a:ext>
            </a:extLst>
          </p:cNvPr>
          <p:cNvSpPr>
            <a:spLocks noGrp="1"/>
          </p:cNvSpPr>
          <p:nvPr>
            <p:ph type="title"/>
          </p:nvPr>
        </p:nvSpPr>
        <p:spPr>
          <a:xfrm>
            <a:off x="654368" y="480483"/>
            <a:ext cx="7734300" cy="1789033"/>
          </a:xfrm>
        </p:spPr>
        <p:txBody>
          <a:bodyPr>
            <a:normAutofit/>
          </a:bodyPr>
          <a:lstStyle/>
          <a:p>
            <a:r>
              <a:rPr lang="en-US" sz="2400" b="1">
                <a:latin typeface="Times New Roman"/>
                <a:cs typeface="Times New Roman"/>
              </a:rPr>
              <a:t>Trường </a:t>
            </a:r>
            <a:r>
              <a:rPr lang="en-US" sz="2400" b="1" err="1">
                <a:latin typeface="Times New Roman"/>
                <a:cs typeface="Times New Roman"/>
              </a:rPr>
              <a:t>hợp</a:t>
            </a:r>
            <a:r>
              <a:rPr lang="en-US" sz="2400" b="1">
                <a:latin typeface="Times New Roman"/>
                <a:cs typeface="Times New Roman"/>
              </a:rPr>
              <a:t> 2: </a:t>
            </a:r>
            <a:r>
              <a:rPr lang="en-US" sz="2400" err="1">
                <a:latin typeface="Times New Roman"/>
                <a:cs typeface="Times New Roman"/>
              </a:rPr>
              <a:t>Không</a:t>
            </a:r>
            <a:r>
              <a:rPr lang="en-US" sz="2400">
                <a:latin typeface="Times New Roman"/>
                <a:cs typeface="Times New Roman"/>
              </a:rPr>
              <a:t> </a:t>
            </a:r>
            <a:r>
              <a:rPr lang="en-US" sz="2400" err="1">
                <a:latin typeface="Times New Roman"/>
                <a:cs typeface="Times New Roman"/>
              </a:rPr>
              <a:t>có</a:t>
            </a:r>
            <a:r>
              <a:rPr lang="en-US" sz="2400">
                <a:latin typeface="Times New Roman"/>
                <a:cs typeface="Times New Roman"/>
              </a:rPr>
              <a:t> con, </a:t>
            </a:r>
            <a:r>
              <a:rPr lang="en-US" sz="2400" err="1">
                <a:latin typeface="Times New Roman"/>
                <a:cs typeface="Times New Roman"/>
              </a:rPr>
              <a:t>nút</a:t>
            </a:r>
            <a:r>
              <a:rPr lang="en-US" sz="2400">
                <a:latin typeface="Times New Roman"/>
                <a:cs typeface="Times New Roman"/>
              </a:rPr>
              <a:t> </a:t>
            </a:r>
            <a:r>
              <a:rPr lang="en-US" sz="2400" err="1">
                <a:latin typeface="Times New Roman"/>
                <a:cs typeface="Times New Roman"/>
              </a:rPr>
              <a:t>được</a:t>
            </a:r>
            <a:r>
              <a:rPr lang="en-US" sz="2400">
                <a:latin typeface="Times New Roman"/>
                <a:cs typeface="Times New Roman"/>
              </a:rPr>
              <a:t> </a:t>
            </a:r>
            <a:r>
              <a:rPr lang="en-US" sz="2400" err="1">
                <a:latin typeface="Times New Roman"/>
                <a:cs typeface="Times New Roman"/>
              </a:rPr>
              <a:t>chèn</a:t>
            </a:r>
            <a:r>
              <a:rPr lang="en-US" sz="2400">
                <a:latin typeface="Times New Roman"/>
                <a:cs typeface="Times New Roman"/>
              </a:rPr>
              <a:t> </a:t>
            </a:r>
            <a:r>
              <a:rPr lang="en-US" sz="2400" err="1">
                <a:latin typeface="Times New Roman"/>
                <a:cs typeface="Times New Roman"/>
              </a:rPr>
              <a:t>sẽ</a:t>
            </a:r>
            <a:r>
              <a:rPr lang="en-US" sz="2400">
                <a:latin typeface="Times New Roman"/>
                <a:cs typeface="Times New Roman"/>
              </a:rPr>
              <a:t> </a:t>
            </a:r>
            <a:r>
              <a:rPr lang="en-US" sz="2400" err="1">
                <a:latin typeface="Times New Roman"/>
                <a:cs typeface="Times New Roman"/>
              </a:rPr>
              <a:t>được</a:t>
            </a:r>
            <a:r>
              <a:rPr lang="en-US" sz="2400">
                <a:latin typeface="Times New Roman"/>
                <a:cs typeface="Times New Roman"/>
              </a:rPr>
              <a:t> so </a:t>
            </a:r>
            <a:r>
              <a:rPr lang="en-US" sz="2400" err="1">
                <a:latin typeface="Times New Roman"/>
                <a:cs typeface="Times New Roman"/>
              </a:rPr>
              <a:t>sánh</a:t>
            </a:r>
            <a:r>
              <a:rPr lang="en-US" sz="2400">
                <a:latin typeface="Times New Roman"/>
                <a:cs typeface="Times New Roman"/>
              </a:rPr>
              <a:t> </a:t>
            </a:r>
            <a:r>
              <a:rPr lang="en-US" sz="2400" err="1">
                <a:latin typeface="Times New Roman"/>
                <a:cs typeface="Times New Roman"/>
              </a:rPr>
              <a:t>với</a:t>
            </a:r>
            <a:r>
              <a:rPr lang="en-US" sz="2400">
                <a:latin typeface="Times New Roman"/>
                <a:cs typeface="Times New Roman"/>
              </a:rPr>
              <a:t> </a:t>
            </a:r>
            <a:r>
              <a:rPr lang="en-US" sz="2400" err="1">
                <a:latin typeface="Times New Roman"/>
                <a:cs typeface="Times New Roman"/>
              </a:rPr>
              <a:t>nút</a:t>
            </a:r>
            <a:r>
              <a:rPr lang="en-US" sz="2400">
                <a:latin typeface="Times New Roman"/>
                <a:cs typeface="Times New Roman"/>
              </a:rPr>
              <a:t> </a:t>
            </a:r>
            <a:r>
              <a:rPr lang="en-US" sz="2400" err="1">
                <a:latin typeface="Times New Roman"/>
                <a:cs typeface="Times New Roman"/>
              </a:rPr>
              <a:t>gốc</a:t>
            </a:r>
            <a:r>
              <a:rPr lang="en-US" sz="2400">
                <a:latin typeface="Times New Roman"/>
                <a:cs typeface="Times New Roman"/>
              </a:rPr>
              <a:t>: </a:t>
            </a:r>
            <a:br>
              <a:rPr lang="en-US" sz="3600"/>
            </a:br>
            <a:r>
              <a:rPr lang="en-US" sz="2400">
                <a:latin typeface="Times New Roman"/>
                <a:cs typeface="Times New Roman"/>
              </a:rPr>
              <a:t>- Nếu </a:t>
            </a:r>
            <a:r>
              <a:rPr lang="en-US" sz="2400" err="1">
                <a:latin typeface="Times New Roman"/>
                <a:cs typeface="Times New Roman"/>
              </a:rPr>
              <a:t>nó</a:t>
            </a:r>
            <a:r>
              <a:rPr lang="en-US" sz="2400">
                <a:latin typeface="Times New Roman"/>
                <a:cs typeface="Times New Roman"/>
              </a:rPr>
              <a:t> </a:t>
            </a:r>
            <a:r>
              <a:rPr lang="en-US" sz="2400" err="1">
                <a:latin typeface="Times New Roman"/>
                <a:cs typeface="Times New Roman"/>
              </a:rPr>
              <a:t>lớn</a:t>
            </a:r>
            <a:r>
              <a:rPr lang="en-US" sz="2400">
                <a:latin typeface="Times New Roman"/>
                <a:cs typeface="Times New Roman"/>
              </a:rPr>
              <a:t> </a:t>
            </a:r>
            <a:r>
              <a:rPr lang="en-US" sz="2400" err="1">
                <a:latin typeface="Times New Roman"/>
                <a:cs typeface="Times New Roman"/>
              </a:rPr>
              <a:t>hơn</a:t>
            </a:r>
            <a:r>
              <a:rPr lang="en-US" sz="2400">
                <a:latin typeface="Times New Roman"/>
                <a:cs typeface="Times New Roman"/>
              </a:rPr>
              <a:t>, </a:t>
            </a:r>
            <a:r>
              <a:rPr lang="en-US" sz="2400" err="1">
                <a:latin typeface="Times New Roman"/>
                <a:cs typeface="Times New Roman"/>
              </a:rPr>
              <a:t>nó</a:t>
            </a:r>
            <a:r>
              <a:rPr lang="en-US" sz="2400">
                <a:latin typeface="Times New Roman"/>
                <a:cs typeface="Times New Roman"/>
              </a:rPr>
              <a:t> </a:t>
            </a:r>
            <a:r>
              <a:rPr lang="en-US" sz="2400" err="1">
                <a:latin typeface="Times New Roman"/>
                <a:cs typeface="Times New Roman"/>
              </a:rPr>
              <a:t>sẽ</a:t>
            </a:r>
            <a:r>
              <a:rPr lang="en-US" sz="2400">
                <a:latin typeface="Times New Roman"/>
                <a:cs typeface="Times New Roman"/>
              </a:rPr>
              <a:t> </a:t>
            </a:r>
            <a:r>
              <a:rPr lang="en-US" sz="2400" err="1">
                <a:latin typeface="Times New Roman"/>
                <a:cs typeface="Times New Roman"/>
              </a:rPr>
              <a:t>trở</a:t>
            </a:r>
            <a:r>
              <a:rPr lang="en-US" sz="2400">
                <a:latin typeface="Times New Roman"/>
                <a:cs typeface="Times New Roman"/>
              </a:rPr>
              <a:t> </a:t>
            </a:r>
            <a:r>
              <a:rPr lang="en-US" sz="2400" err="1">
                <a:latin typeface="Times New Roman"/>
                <a:cs typeface="Times New Roman"/>
              </a:rPr>
              <a:t>thành</a:t>
            </a:r>
            <a:r>
              <a:rPr lang="en-US" sz="2400">
                <a:latin typeface="Times New Roman"/>
                <a:cs typeface="Times New Roman"/>
              </a:rPr>
              <a:t> </a:t>
            </a:r>
            <a:r>
              <a:rPr lang="en-US" sz="2400" err="1">
                <a:latin typeface="Times New Roman"/>
                <a:cs typeface="Times New Roman"/>
              </a:rPr>
              <a:t>nút</a:t>
            </a:r>
            <a:r>
              <a:rPr lang="en-US" sz="2400">
                <a:latin typeface="Times New Roman"/>
                <a:cs typeface="Times New Roman"/>
              </a:rPr>
              <a:t> con </a:t>
            </a:r>
            <a:r>
              <a:rPr lang="en-US" sz="2400" err="1">
                <a:latin typeface="Times New Roman"/>
                <a:cs typeface="Times New Roman"/>
              </a:rPr>
              <a:t>bên</a:t>
            </a:r>
            <a:r>
              <a:rPr lang="en-US" sz="2400">
                <a:latin typeface="Times New Roman"/>
                <a:cs typeface="Times New Roman"/>
              </a:rPr>
              <a:t> </a:t>
            </a:r>
            <a:r>
              <a:rPr lang="en-US" sz="2400" err="1">
                <a:latin typeface="Times New Roman"/>
                <a:cs typeface="Times New Roman"/>
              </a:rPr>
              <a:t>phải</a:t>
            </a:r>
            <a:r>
              <a:rPr lang="en-US" sz="2400">
                <a:latin typeface="Times New Roman"/>
                <a:cs typeface="Times New Roman"/>
              </a:rPr>
              <a:t>.</a:t>
            </a:r>
            <a:br>
              <a:rPr lang="en-US" sz="2400">
                <a:latin typeface="Times New Roman"/>
                <a:cs typeface="Times New Roman"/>
              </a:rPr>
            </a:br>
            <a:r>
              <a:rPr lang="en-US" sz="2400">
                <a:latin typeface="Times New Roman"/>
                <a:cs typeface="Times New Roman"/>
              </a:rPr>
              <a:t>- Nếu </a:t>
            </a:r>
            <a:r>
              <a:rPr lang="en-US" sz="2400" err="1">
                <a:latin typeface="Times New Roman"/>
                <a:cs typeface="Times New Roman"/>
              </a:rPr>
              <a:t>không</a:t>
            </a:r>
            <a:r>
              <a:rPr lang="en-US" sz="2400">
                <a:latin typeface="Times New Roman"/>
                <a:cs typeface="Times New Roman"/>
              </a:rPr>
              <a:t> </a:t>
            </a:r>
            <a:r>
              <a:rPr lang="en-US" sz="2400" err="1">
                <a:latin typeface="Times New Roman"/>
                <a:cs typeface="Times New Roman"/>
              </a:rPr>
              <a:t>nó</a:t>
            </a:r>
            <a:r>
              <a:rPr lang="en-US" sz="2400">
                <a:latin typeface="Times New Roman"/>
                <a:cs typeface="Times New Roman"/>
              </a:rPr>
              <a:t> </a:t>
            </a:r>
            <a:r>
              <a:rPr lang="en-US" sz="2400" err="1">
                <a:latin typeface="Times New Roman"/>
                <a:cs typeface="Times New Roman"/>
              </a:rPr>
              <a:t>sẽ</a:t>
            </a:r>
            <a:r>
              <a:rPr lang="en-US" sz="2400">
                <a:latin typeface="Times New Roman"/>
                <a:cs typeface="Times New Roman"/>
              </a:rPr>
              <a:t> </a:t>
            </a:r>
            <a:r>
              <a:rPr lang="en-US" sz="2400" err="1">
                <a:latin typeface="Times New Roman"/>
                <a:cs typeface="Times New Roman"/>
              </a:rPr>
              <a:t>trở</a:t>
            </a:r>
            <a:r>
              <a:rPr lang="en-US" sz="2400">
                <a:latin typeface="Times New Roman"/>
                <a:cs typeface="Times New Roman"/>
              </a:rPr>
              <a:t> </a:t>
            </a:r>
            <a:r>
              <a:rPr lang="en-US" sz="2400" err="1">
                <a:latin typeface="Times New Roman"/>
                <a:cs typeface="Times New Roman"/>
              </a:rPr>
              <a:t>thành</a:t>
            </a:r>
            <a:r>
              <a:rPr lang="en-US" sz="2400">
                <a:latin typeface="Times New Roman"/>
                <a:cs typeface="Times New Roman"/>
              </a:rPr>
              <a:t> </a:t>
            </a:r>
            <a:r>
              <a:rPr lang="en-US" sz="2400" err="1">
                <a:latin typeface="Times New Roman"/>
                <a:cs typeface="Times New Roman"/>
              </a:rPr>
              <a:t>nút</a:t>
            </a:r>
            <a:r>
              <a:rPr lang="en-US" sz="2400">
                <a:latin typeface="Times New Roman"/>
                <a:cs typeface="Times New Roman"/>
              </a:rPr>
              <a:t> con </a:t>
            </a:r>
            <a:r>
              <a:rPr lang="en-US" sz="2400" err="1">
                <a:latin typeface="Times New Roman"/>
                <a:cs typeface="Times New Roman"/>
              </a:rPr>
              <a:t>bên</a:t>
            </a:r>
            <a:r>
              <a:rPr lang="en-US" sz="2400">
                <a:latin typeface="Times New Roman"/>
                <a:cs typeface="Times New Roman"/>
              </a:rPr>
              <a:t> </a:t>
            </a:r>
            <a:r>
              <a:rPr lang="en-US" sz="2400" err="1">
                <a:latin typeface="Times New Roman"/>
                <a:cs typeface="Times New Roman"/>
              </a:rPr>
              <a:t>trái</a:t>
            </a:r>
            <a:r>
              <a:rPr lang="en-US" sz="2400">
                <a:latin typeface="Times New Roman"/>
                <a:cs typeface="Times New Roman"/>
              </a:rPr>
              <a:t>.</a:t>
            </a:r>
          </a:p>
        </p:txBody>
      </p:sp>
      <p:sp>
        <p:nvSpPr>
          <p:cNvPr id="3" name="Text Placeholder 2">
            <a:extLst>
              <a:ext uri="{FF2B5EF4-FFF2-40B4-BE49-F238E27FC236}">
                <a16:creationId xmlns:a16="http://schemas.microsoft.com/office/drawing/2014/main" id="{082740CA-04B1-1D98-2DEF-0702C04F0C79}"/>
              </a:ext>
            </a:extLst>
          </p:cNvPr>
          <p:cNvSpPr>
            <a:spLocks noGrp="1"/>
          </p:cNvSpPr>
          <p:nvPr>
            <p:ph type="body" idx="1"/>
          </p:nvPr>
        </p:nvSpPr>
        <p:spPr>
          <a:xfrm>
            <a:off x="2102119" y="2359060"/>
            <a:ext cx="1716189" cy="636949"/>
          </a:xfrm>
        </p:spPr>
        <p:txBody>
          <a:bodyPr>
            <a:normAutofit/>
          </a:bodyPr>
          <a:lstStyle/>
          <a:p>
            <a:r>
              <a:rPr lang="en-US" sz="2000"/>
              <a:t>Insert  3, 12</a:t>
            </a:r>
          </a:p>
        </p:txBody>
      </p:sp>
      <p:sp>
        <p:nvSpPr>
          <p:cNvPr id="4" name="Oval 3">
            <a:extLst>
              <a:ext uri="{FF2B5EF4-FFF2-40B4-BE49-F238E27FC236}">
                <a16:creationId xmlns:a16="http://schemas.microsoft.com/office/drawing/2014/main" id="{C42C7364-168B-2DEE-CC8F-C50FEAFD5DDB}"/>
              </a:ext>
            </a:extLst>
          </p:cNvPr>
          <p:cNvSpPr/>
          <p:nvPr/>
        </p:nvSpPr>
        <p:spPr>
          <a:xfrm>
            <a:off x="4572000" y="2678538"/>
            <a:ext cx="609600" cy="5625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10</a:t>
            </a:r>
          </a:p>
        </p:txBody>
      </p:sp>
      <p:sp>
        <p:nvSpPr>
          <p:cNvPr id="5" name="Oval 4">
            <a:extLst>
              <a:ext uri="{FF2B5EF4-FFF2-40B4-BE49-F238E27FC236}">
                <a16:creationId xmlns:a16="http://schemas.microsoft.com/office/drawing/2014/main" id="{C31FBE31-1203-9B02-6EC0-C869E3E225F4}"/>
              </a:ext>
            </a:extLst>
          </p:cNvPr>
          <p:cNvSpPr/>
          <p:nvPr/>
        </p:nvSpPr>
        <p:spPr>
          <a:xfrm>
            <a:off x="5314491" y="3795671"/>
            <a:ext cx="609600" cy="5625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12</a:t>
            </a:r>
          </a:p>
        </p:txBody>
      </p:sp>
      <p:sp>
        <p:nvSpPr>
          <p:cNvPr id="6" name="Oval 5">
            <a:extLst>
              <a:ext uri="{FF2B5EF4-FFF2-40B4-BE49-F238E27FC236}">
                <a16:creationId xmlns:a16="http://schemas.microsoft.com/office/drawing/2014/main" id="{DE451EC2-522D-14E6-2A2C-B00B1B740641}"/>
              </a:ext>
            </a:extLst>
          </p:cNvPr>
          <p:cNvSpPr/>
          <p:nvPr/>
        </p:nvSpPr>
        <p:spPr>
          <a:xfrm>
            <a:off x="3903407" y="3795671"/>
            <a:ext cx="609600" cy="5625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a:t>
            </a:r>
          </a:p>
        </p:txBody>
      </p:sp>
      <p:cxnSp>
        <p:nvCxnSpPr>
          <p:cNvPr id="8" name="Straight Arrow Connector 7">
            <a:extLst>
              <a:ext uri="{FF2B5EF4-FFF2-40B4-BE49-F238E27FC236}">
                <a16:creationId xmlns:a16="http://schemas.microsoft.com/office/drawing/2014/main" id="{C75C3E31-7BFF-84B2-98CC-2B0BB143BE36}"/>
              </a:ext>
            </a:extLst>
          </p:cNvPr>
          <p:cNvCxnSpPr>
            <a:stCxn id="4" idx="3"/>
            <a:endCxn id="6" idx="0"/>
          </p:cNvCxnSpPr>
          <p:nvPr/>
        </p:nvCxnSpPr>
        <p:spPr>
          <a:xfrm flipH="1">
            <a:off x="4208207" y="3158722"/>
            <a:ext cx="453067" cy="6369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737A6E18-1523-9FF5-C9E6-2F21A327FF78}"/>
              </a:ext>
            </a:extLst>
          </p:cNvPr>
          <p:cNvCxnSpPr>
            <a:cxnSpLocks/>
            <a:stCxn id="4" idx="5"/>
            <a:endCxn id="5" idx="0"/>
          </p:cNvCxnSpPr>
          <p:nvPr/>
        </p:nvCxnSpPr>
        <p:spPr>
          <a:xfrm>
            <a:off x="5092326" y="3158722"/>
            <a:ext cx="526965" cy="6369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A6AB959A-8047-3DB4-D62A-CD1FF71BB77D}"/>
              </a:ext>
            </a:extLst>
          </p:cNvPr>
          <p:cNvSpPr txBox="1"/>
          <p:nvPr/>
        </p:nvSpPr>
        <p:spPr>
          <a:xfrm>
            <a:off x="781314" y="34009"/>
            <a:ext cx="3485886" cy="523220"/>
          </a:xfrm>
          <a:prstGeom prst="rect">
            <a:avLst/>
          </a:prstGeom>
          <a:noFill/>
        </p:spPr>
        <p:txBody>
          <a:bodyPr wrap="square" rtlCol="0">
            <a:spAutoFit/>
          </a:bodyPr>
          <a:lstStyle/>
          <a:p>
            <a:r>
              <a:rPr lang="en-US" sz="2800">
                <a:solidFill>
                  <a:schemeClr val="tx1"/>
                </a:solidFill>
                <a:latin typeface="Times New Roman(Headings)"/>
                <a:ea typeface="Roboto Black" panose="02000000000000000000" pitchFamily="2" charset="0"/>
                <a:cs typeface="Times New Roman" panose="02020603050405020304" pitchFamily="18" charset="0"/>
              </a:rPr>
              <a:t>Chèn node vào cây</a:t>
            </a:r>
          </a:p>
        </p:txBody>
      </p:sp>
      <p:sp>
        <p:nvSpPr>
          <p:cNvPr id="10" name="Google Shape;498;p39">
            <a:extLst>
              <a:ext uri="{FF2B5EF4-FFF2-40B4-BE49-F238E27FC236}">
                <a16:creationId xmlns:a16="http://schemas.microsoft.com/office/drawing/2014/main" id="{E8E4D918-D70A-C62A-047C-421E43BA0D41}"/>
              </a:ext>
            </a:extLst>
          </p:cNvPr>
          <p:cNvSpPr txBox="1">
            <a:spLocks/>
          </p:cNvSpPr>
          <p:nvPr/>
        </p:nvSpPr>
        <p:spPr>
          <a:xfrm>
            <a:off x="275059" y="-27066"/>
            <a:ext cx="690230" cy="6273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Blinker"/>
              <a:buNone/>
              <a:defRPr sz="6000" b="1" i="0" u="none" strike="noStrike" cap="none">
                <a:solidFill>
                  <a:schemeClr val="accent2"/>
                </a:solidFill>
                <a:latin typeface="Blinker"/>
                <a:ea typeface="Blinker"/>
                <a:cs typeface="Blinker"/>
                <a:sym typeface="Blinker"/>
              </a:defRPr>
            </a:lvl1pPr>
            <a:lvl2pPr marR="0" lvl="1"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9pPr>
          </a:lstStyle>
          <a:p>
            <a:r>
              <a:rPr lang="en" sz="3200">
                <a:solidFill>
                  <a:schemeClr val="accent2">
                    <a:lumMod val="50000"/>
                  </a:schemeClr>
                </a:solidFill>
                <a:latin typeface="+mj-lt"/>
              </a:rPr>
              <a:t>02. </a:t>
            </a:r>
          </a:p>
        </p:txBody>
      </p:sp>
      <p:pic>
        <p:nvPicPr>
          <p:cNvPr id="11" name="Hình ảnh 11">
            <a:extLst>
              <a:ext uri="{FF2B5EF4-FFF2-40B4-BE49-F238E27FC236}">
                <a16:creationId xmlns:a16="http://schemas.microsoft.com/office/drawing/2014/main" id="{F6A27997-1B5F-BA8D-38E4-6A76D7E3213D}"/>
              </a:ext>
            </a:extLst>
          </p:cNvPr>
          <p:cNvPicPr>
            <a:picLocks noChangeAspect="1"/>
          </p:cNvPicPr>
          <p:nvPr/>
        </p:nvPicPr>
        <p:blipFill>
          <a:blip r:embed="rId2"/>
          <a:stretch>
            <a:fillRect/>
          </a:stretch>
        </p:blipFill>
        <p:spPr>
          <a:xfrm>
            <a:off x="332087" y="479574"/>
            <a:ext cx="8479825" cy="120686"/>
          </a:xfrm>
          <a:prstGeom prst="rect">
            <a:avLst/>
          </a:prstGeom>
        </p:spPr>
      </p:pic>
      <p:sp>
        <p:nvSpPr>
          <p:cNvPr id="12" name="Slide Number Placeholder 11">
            <a:extLst>
              <a:ext uri="{FF2B5EF4-FFF2-40B4-BE49-F238E27FC236}">
                <a16:creationId xmlns:a16="http://schemas.microsoft.com/office/drawing/2014/main" id="{C56CC4A2-228F-9D03-2AA6-6A87FB13157A}"/>
              </a:ext>
            </a:extLst>
          </p:cNvPr>
          <p:cNvSpPr>
            <a:spLocks noGrp="1"/>
          </p:cNvSpPr>
          <p:nvPr>
            <p:ph type="sldNum" sz="quarter" idx="12"/>
          </p:nvPr>
        </p:nvSpPr>
        <p:spPr/>
        <p:txBody>
          <a:bodyPr/>
          <a:lstStyle/>
          <a:p>
            <a:fld id="{334B3EFE-15C7-4360-8224-289442A554B7}" type="slidenum">
              <a:rPr lang="en-US" smtClean="0"/>
              <a:t>15</a:t>
            </a:fld>
            <a:endParaRPr lang="en-US"/>
          </a:p>
        </p:txBody>
      </p:sp>
    </p:spTree>
    <p:extLst>
      <p:ext uri="{BB962C8B-B14F-4D97-AF65-F5344CB8AC3E}">
        <p14:creationId xmlns:p14="http://schemas.microsoft.com/office/powerpoint/2010/main" val="3905498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59D12-9576-D45D-A81A-CD7FDE118EE1}"/>
              </a:ext>
            </a:extLst>
          </p:cNvPr>
          <p:cNvSpPr>
            <a:spLocks noGrp="1"/>
          </p:cNvSpPr>
          <p:nvPr>
            <p:ph type="title"/>
          </p:nvPr>
        </p:nvSpPr>
        <p:spPr>
          <a:xfrm>
            <a:off x="615348" y="644810"/>
            <a:ext cx="7886700" cy="1754082"/>
          </a:xfrm>
        </p:spPr>
        <p:txBody>
          <a:bodyPr>
            <a:noAutofit/>
          </a:bodyPr>
          <a:lstStyle/>
          <a:p>
            <a:pPr algn="just"/>
            <a:r>
              <a:rPr lang="en-US" sz="2400" b="1">
                <a:latin typeface="Times New Roman"/>
                <a:cs typeface="Times New Roman"/>
              </a:rPr>
              <a:t>Trường </a:t>
            </a:r>
            <a:r>
              <a:rPr lang="en-US" sz="2400" b="1" err="1">
                <a:latin typeface="Times New Roman"/>
                <a:cs typeface="Times New Roman"/>
              </a:rPr>
              <a:t>hợp</a:t>
            </a:r>
            <a:r>
              <a:rPr lang="en-US" sz="2400" b="1">
                <a:latin typeface="Times New Roman"/>
                <a:cs typeface="Times New Roman"/>
              </a:rPr>
              <a:t> 3</a:t>
            </a:r>
            <a:r>
              <a:rPr lang="en-US" sz="2400">
                <a:latin typeface="Times New Roman"/>
                <a:cs typeface="Times New Roman"/>
              </a:rPr>
              <a:t>: </a:t>
            </a:r>
            <a:r>
              <a:rPr lang="en-US" sz="2400" b="1">
                <a:latin typeface="Times New Roman"/>
                <a:cs typeface="Times New Roman"/>
              </a:rPr>
              <a:t>Khi </a:t>
            </a:r>
            <a:r>
              <a:rPr lang="en-US" sz="2400" b="1" err="1">
                <a:latin typeface="Times New Roman"/>
                <a:cs typeface="Times New Roman"/>
              </a:rPr>
              <a:t>có</a:t>
            </a:r>
            <a:r>
              <a:rPr lang="en-US" sz="2400" b="1">
                <a:latin typeface="Times New Roman"/>
                <a:cs typeface="Times New Roman"/>
              </a:rPr>
              <a:t> </a:t>
            </a:r>
            <a:r>
              <a:rPr lang="en-US" sz="2400" b="1" err="1">
                <a:latin typeface="Times New Roman"/>
                <a:cs typeface="Times New Roman"/>
              </a:rPr>
              <a:t>cả</a:t>
            </a:r>
            <a:r>
              <a:rPr lang="en-US" sz="2400" b="1">
                <a:latin typeface="Times New Roman"/>
                <a:cs typeface="Times New Roman"/>
              </a:rPr>
              <a:t> </a:t>
            </a:r>
            <a:r>
              <a:rPr lang="en-US" sz="2400" b="1" err="1">
                <a:latin typeface="Times New Roman"/>
                <a:cs typeface="Times New Roman"/>
              </a:rPr>
              <a:t>nút</a:t>
            </a:r>
            <a:r>
              <a:rPr lang="en-US" sz="2400" b="1">
                <a:latin typeface="Times New Roman"/>
                <a:cs typeface="Times New Roman"/>
              </a:rPr>
              <a:t> </a:t>
            </a:r>
            <a:r>
              <a:rPr lang="en-US" sz="2400" b="1" err="1">
                <a:latin typeface="Times New Roman"/>
                <a:cs typeface="Times New Roman"/>
              </a:rPr>
              <a:t>gốc</a:t>
            </a:r>
            <a:r>
              <a:rPr lang="en-US" sz="2400" b="1">
                <a:latin typeface="Times New Roman"/>
                <a:cs typeface="Times New Roman"/>
              </a:rPr>
              <a:t> </a:t>
            </a:r>
            <a:r>
              <a:rPr lang="en-US" sz="2400" b="1" err="1">
                <a:latin typeface="Times New Roman"/>
                <a:cs typeface="Times New Roman"/>
              </a:rPr>
              <a:t>và</a:t>
            </a:r>
            <a:r>
              <a:rPr lang="en-US" sz="2400" b="1">
                <a:latin typeface="Times New Roman"/>
                <a:cs typeface="Times New Roman"/>
              </a:rPr>
              <a:t> </a:t>
            </a:r>
            <a:r>
              <a:rPr lang="en-US" sz="2400" b="1" err="1">
                <a:latin typeface="Times New Roman"/>
                <a:cs typeface="Times New Roman"/>
              </a:rPr>
              <a:t>nút</a:t>
            </a:r>
            <a:r>
              <a:rPr lang="en-US" sz="2400" b="1">
                <a:latin typeface="Times New Roman"/>
                <a:cs typeface="Times New Roman"/>
              </a:rPr>
              <a:t> con </a:t>
            </a:r>
            <a:r>
              <a:rPr lang="en-US" sz="2400" b="1" err="1">
                <a:latin typeface="Times New Roman"/>
                <a:cs typeface="Times New Roman"/>
              </a:rPr>
              <a:t>của</a:t>
            </a:r>
            <a:r>
              <a:rPr lang="en-US" sz="2400" b="1">
                <a:latin typeface="Times New Roman"/>
                <a:cs typeface="Times New Roman"/>
              </a:rPr>
              <a:t> </a:t>
            </a:r>
            <a:r>
              <a:rPr lang="en-US" sz="2400" b="1" err="1">
                <a:latin typeface="Times New Roman"/>
                <a:cs typeface="Times New Roman"/>
              </a:rPr>
              <a:t>nó</a:t>
            </a:r>
            <a:r>
              <a:rPr lang="en-US" sz="2400">
                <a:latin typeface="Times New Roman"/>
                <a:cs typeface="Times New Roman"/>
              </a:rPr>
              <a:t>. N</a:t>
            </a:r>
            <a:r>
              <a:rPr lang="vi-VN" sz="2400">
                <a:latin typeface="Times New Roman"/>
                <a:cs typeface="Times New Roman"/>
              </a:rPr>
              <a:t>út mới so sánh với mỗi nút trên đường dẫn của nó để xác định hướng đi. Nếu lớn hơn nút gốc, đi sang phải; ngược lại, đi sang trái. Quá trình lặp lại này xác định hướng cuối cùng của nút mới đến khi đến đích.</a:t>
            </a:r>
            <a:endParaRPr lang="en-US" sz="240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F35B46B-5783-DDB5-698F-8075F1D20677}"/>
              </a:ext>
            </a:extLst>
          </p:cNvPr>
          <p:cNvSpPr>
            <a:spLocks noGrp="1"/>
          </p:cNvSpPr>
          <p:nvPr>
            <p:ph type="body" idx="1"/>
          </p:nvPr>
        </p:nvSpPr>
        <p:spPr>
          <a:xfrm>
            <a:off x="2793470" y="2454864"/>
            <a:ext cx="1794192" cy="732195"/>
          </a:xfrm>
        </p:spPr>
        <p:txBody>
          <a:bodyPr>
            <a:normAutofit/>
          </a:bodyPr>
          <a:lstStyle/>
          <a:p>
            <a:r>
              <a:rPr lang="en-US" sz="2000">
                <a:latin typeface="Times New Roman" panose="02020603050405020304" pitchFamily="18" charset="0"/>
                <a:cs typeface="Times New Roman" panose="02020603050405020304" pitchFamily="18" charset="0"/>
              </a:rPr>
              <a:t>Insert  5, 2, 11</a:t>
            </a:r>
          </a:p>
        </p:txBody>
      </p:sp>
      <p:sp>
        <p:nvSpPr>
          <p:cNvPr id="9" name="Oval 8">
            <a:extLst>
              <a:ext uri="{FF2B5EF4-FFF2-40B4-BE49-F238E27FC236}">
                <a16:creationId xmlns:a16="http://schemas.microsoft.com/office/drawing/2014/main" id="{C31A248F-A5F4-5189-73B1-8E34FC2B1F79}"/>
              </a:ext>
            </a:extLst>
          </p:cNvPr>
          <p:cNvSpPr/>
          <p:nvPr/>
        </p:nvSpPr>
        <p:spPr>
          <a:xfrm>
            <a:off x="5528571" y="2398892"/>
            <a:ext cx="609600" cy="5625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10</a:t>
            </a:r>
          </a:p>
        </p:txBody>
      </p:sp>
      <p:sp>
        <p:nvSpPr>
          <p:cNvPr id="10" name="Oval 9">
            <a:extLst>
              <a:ext uri="{FF2B5EF4-FFF2-40B4-BE49-F238E27FC236}">
                <a16:creationId xmlns:a16="http://schemas.microsoft.com/office/drawing/2014/main" id="{E931FD20-9B08-0358-3A25-FCEC10D4B096}"/>
              </a:ext>
            </a:extLst>
          </p:cNvPr>
          <p:cNvSpPr/>
          <p:nvPr/>
        </p:nvSpPr>
        <p:spPr>
          <a:xfrm>
            <a:off x="6582581" y="3279443"/>
            <a:ext cx="609600" cy="5625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12</a:t>
            </a:r>
          </a:p>
        </p:txBody>
      </p:sp>
      <p:sp>
        <p:nvSpPr>
          <p:cNvPr id="11" name="Oval 10">
            <a:extLst>
              <a:ext uri="{FF2B5EF4-FFF2-40B4-BE49-F238E27FC236}">
                <a16:creationId xmlns:a16="http://schemas.microsoft.com/office/drawing/2014/main" id="{BE4833C3-3ABD-A30F-18F2-CD1D62500542}"/>
              </a:ext>
            </a:extLst>
          </p:cNvPr>
          <p:cNvSpPr/>
          <p:nvPr/>
        </p:nvSpPr>
        <p:spPr>
          <a:xfrm>
            <a:off x="4809550" y="3279443"/>
            <a:ext cx="609600" cy="5625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a:t>
            </a:r>
          </a:p>
        </p:txBody>
      </p:sp>
      <p:cxnSp>
        <p:nvCxnSpPr>
          <p:cNvPr id="12" name="Straight Arrow Connector 11">
            <a:extLst>
              <a:ext uri="{FF2B5EF4-FFF2-40B4-BE49-F238E27FC236}">
                <a16:creationId xmlns:a16="http://schemas.microsoft.com/office/drawing/2014/main" id="{D60DF7A7-9434-EFC3-CF8F-679E3719A8F7}"/>
              </a:ext>
            </a:extLst>
          </p:cNvPr>
          <p:cNvCxnSpPr>
            <a:stCxn id="9" idx="3"/>
            <a:endCxn id="11" idx="0"/>
          </p:cNvCxnSpPr>
          <p:nvPr/>
        </p:nvCxnSpPr>
        <p:spPr>
          <a:xfrm flipH="1">
            <a:off x="5114350" y="2879076"/>
            <a:ext cx="503495" cy="4003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0D24EF50-E8F0-8176-5780-47654D93A10F}"/>
              </a:ext>
            </a:extLst>
          </p:cNvPr>
          <p:cNvCxnSpPr>
            <a:cxnSpLocks/>
            <a:stCxn id="9" idx="5"/>
            <a:endCxn id="10" idx="0"/>
          </p:cNvCxnSpPr>
          <p:nvPr/>
        </p:nvCxnSpPr>
        <p:spPr>
          <a:xfrm>
            <a:off x="6048897" y="2879076"/>
            <a:ext cx="838484" cy="4003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Oval 13">
            <a:extLst>
              <a:ext uri="{FF2B5EF4-FFF2-40B4-BE49-F238E27FC236}">
                <a16:creationId xmlns:a16="http://schemas.microsoft.com/office/drawing/2014/main" id="{1505F672-BD4A-39B6-B18E-6601B7DE98AA}"/>
              </a:ext>
            </a:extLst>
          </p:cNvPr>
          <p:cNvSpPr/>
          <p:nvPr/>
        </p:nvSpPr>
        <p:spPr>
          <a:xfrm>
            <a:off x="4190296" y="4383395"/>
            <a:ext cx="609600" cy="5625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5" name="Oval 14">
            <a:extLst>
              <a:ext uri="{FF2B5EF4-FFF2-40B4-BE49-F238E27FC236}">
                <a16:creationId xmlns:a16="http://schemas.microsoft.com/office/drawing/2014/main" id="{E8882EB5-3133-BA28-7877-7AB0671F3A68}"/>
              </a:ext>
            </a:extLst>
          </p:cNvPr>
          <p:cNvSpPr/>
          <p:nvPr/>
        </p:nvSpPr>
        <p:spPr>
          <a:xfrm>
            <a:off x="5439297" y="4434259"/>
            <a:ext cx="609600" cy="5625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16" name="Oval 15">
            <a:extLst>
              <a:ext uri="{FF2B5EF4-FFF2-40B4-BE49-F238E27FC236}">
                <a16:creationId xmlns:a16="http://schemas.microsoft.com/office/drawing/2014/main" id="{BE2B4B30-1722-B9BD-471D-B5A65C5FEFC1}"/>
              </a:ext>
            </a:extLst>
          </p:cNvPr>
          <p:cNvSpPr/>
          <p:nvPr/>
        </p:nvSpPr>
        <p:spPr>
          <a:xfrm>
            <a:off x="6582581" y="4383395"/>
            <a:ext cx="609600" cy="5625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11</a:t>
            </a:r>
          </a:p>
        </p:txBody>
      </p:sp>
      <p:cxnSp>
        <p:nvCxnSpPr>
          <p:cNvPr id="17" name="Straight Arrow Connector 16">
            <a:extLst>
              <a:ext uri="{FF2B5EF4-FFF2-40B4-BE49-F238E27FC236}">
                <a16:creationId xmlns:a16="http://schemas.microsoft.com/office/drawing/2014/main" id="{5221DFAF-4681-02AA-331D-580D4B288A6E}"/>
              </a:ext>
            </a:extLst>
          </p:cNvPr>
          <p:cNvCxnSpPr>
            <a:cxnSpLocks/>
            <a:stCxn id="11" idx="3"/>
            <a:endCxn id="14" idx="0"/>
          </p:cNvCxnSpPr>
          <p:nvPr/>
        </p:nvCxnSpPr>
        <p:spPr>
          <a:xfrm flipH="1">
            <a:off x="4495096" y="3759627"/>
            <a:ext cx="403728" cy="6237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FFCA88EA-C24D-AF4E-15E0-3A8B1E14F56C}"/>
              </a:ext>
            </a:extLst>
          </p:cNvPr>
          <p:cNvCxnSpPr>
            <a:cxnSpLocks/>
            <a:stCxn id="11" idx="5"/>
            <a:endCxn id="15" idx="0"/>
          </p:cNvCxnSpPr>
          <p:nvPr/>
        </p:nvCxnSpPr>
        <p:spPr>
          <a:xfrm>
            <a:off x="5329876" y="3759627"/>
            <a:ext cx="414221" cy="6746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A423535E-BAEB-5DAF-CB0D-F8A2D42AB60B}"/>
              </a:ext>
            </a:extLst>
          </p:cNvPr>
          <p:cNvCxnSpPr>
            <a:cxnSpLocks/>
            <a:stCxn id="10" idx="4"/>
            <a:endCxn id="16" idx="0"/>
          </p:cNvCxnSpPr>
          <p:nvPr/>
        </p:nvCxnSpPr>
        <p:spPr>
          <a:xfrm>
            <a:off x="6887381" y="3842013"/>
            <a:ext cx="0" cy="54138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 name="TextBox 3">
            <a:extLst>
              <a:ext uri="{FF2B5EF4-FFF2-40B4-BE49-F238E27FC236}">
                <a16:creationId xmlns:a16="http://schemas.microsoft.com/office/drawing/2014/main" id="{262C7C80-97D0-7C3C-B6D3-B29208226902}"/>
              </a:ext>
            </a:extLst>
          </p:cNvPr>
          <p:cNvSpPr txBox="1"/>
          <p:nvPr/>
        </p:nvSpPr>
        <p:spPr>
          <a:xfrm>
            <a:off x="781314" y="34009"/>
            <a:ext cx="3485886" cy="523220"/>
          </a:xfrm>
          <a:prstGeom prst="rect">
            <a:avLst/>
          </a:prstGeom>
          <a:noFill/>
        </p:spPr>
        <p:txBody>
          <a:bodyPr wrap="square" rtlCol="0">
            <a:spAutoFit/>
          </a:bodyPr>
          <a:lstStyle/>
          <a:p>
            <a:r>
              <a:rPr lang="en-US" sz="2800">
                <a:solidFill>
                  <a:schemeClr val="tx1"/>
                </a:solidFill>
                <a:latin typeface="Times New Roman(Headings)"/>
                <a:ea typeface="Roboto Black" panose="02000000000000000000" pitchFamily="2" charset="0"/>
                <a:cs typeface="Times New Roman" panose="02020603050405020304" pitchFamily="18" charset="0"/>
              </a:rPr>
              <a:t>Chèn node vào cây</a:t>
            </a:r>
          </a:p>
        </p:txBody>
      </p:sp>
      <p:sp>
        <p:nvSpPr>
          <p:cNvPr id="5" name="Google Shape;498;p39">
            <a:extLst>
              <a:ext uri="{FF2B5EF4-FFF2-40B4-BE49-F238E27FC236}">
                <a16:creationId xmlns:a16="http://schemas.microsoft.com/office/drawing/2014/main" id="{32D9A1F2-D3BB-A66B-9802-1C873CF63B49}"/>
              </a:ext>
            </a:extLst>
          </p:cNvPr>
          <p:cNvSpPr txBox="1">
            <a:spLocks/>
          </p:cNvSpPr>
          <p:nvPr/>
        </p:nvSpPr>
        <p:spPr>
          <a:xfrm>
            <a:off x="270233" y="-18044"/>
            <a:ext cx="690230" cy="6273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Blinker"/>
              <a:buNone/>
              <a:defRPr sz="6000" b="1" i="0" u="none" strike="noStrike" cap="none">
                <a:solidFill>
                  <a:schemeClr val="accent2"/>
                </a:solidFill>
                <a:latin typeface="Blinker"/>
                <a:ea typeface="Blinker"/>
                <a:cs typeface="Blinker"/>
                <a:sym typeface="Blinker"/>
              </a:defRPr>
            </a:lvl1pPr>
            <a:lvl2pPr marR="0" lvl="1"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9pPr>
          </a:lstStyle>
          <a:p>
            <a:r>
              <a:rPr lang="en" sz="3200">
                <a:solidFill>
                  <a:schemeClr val="accent2">
                    <a:lumMod val="50000"/>
                  </a:schemeClr>
                </a:solidFill>
                <a:latin typeface="+mj-lt"/>
              </a:rPr>
              <a:t>02. </a:t>
            </a:r>
          </a:p>
        </p:txBody>
      </p:sp>
      <p:pic>
        <p:nvPicPr>
          <p:cNvPr id="6" name="Hình ảnh 11">
            <a:extLst>
              <a:ext uri="{FF2B5EF4-FFF2-40B4-BE49-F238E27FC236}">
                <a16:creationId xmlns:a16="http://schemas.microsoft.com/office/drawing/2014/main" id="{5A224C1B-A312-D560-BDE5-AE9BA6359646}"/>
              </a:ext>
            </a:extLst>
          </p:cNvPr>
          <p:cNvPicPr>
            <a:picLocks noChangeAspect="1"/>
          </p:cNvPicPr>
          <p:nvPr/>
        </p:nvPicPr>
        <p:blipFill>
          <a:blip r:embed="rId2"/>
          <a:stretch>
            <a:fillRect/>
          </a:stretch>
        </p:blipFill>
        <p:spPr>
          <a:xfrm>
            <a:off x="332087" y="479574"/>
            <a:ext cx="8479825" cy="120686"/>
          </a:xfrm>
          <a:prstGeom prst="rect">
            <a:avLst/>
          </a:prstGeom>
        </p:spPr>
      </p:pic>
      <p:sp>
        <p:nvSpPr>
          <p:cNvPr id="7" name="Slide Number Placeholder 6">
            <a:extLst>
              <a:ext uri="{FF2B5EF4-FFF2-40B4-BE49-F238E27FC236}">
                <a16:creationId xmlns:a16="http://schemas.microsoft.com/office/drawing/2014/main" id="{BC8922AB-B964-62FE-0FF7-0A1B21B6ACFE}"/>
              </a:ext>
            </a:extLst>
          </p:cNvPr>
          <p:cNvSpPr>
            <a:spLocks noGrp="1"/>
          </p:cNvSpPr>
          <p:nvPr>
            <p:ph type="sldNum" sz="quarter" idx="12"/>
          </p:nvPr>
        </p:nvSpPr>
        <p:spPr/>
        <p:txBody>
          <a:bodyPr/>
          <a:lstStyle/>
          <a:p>
            <a:fld id="{334B3EFE-15C7-4360-8224-289442A554B7}" type="slidenum">
              <a:rPr lang="en-US" smtClean="0"/>
              <a:t>16</a:t>
            </a:fld>
            <a:endParaRPr lang="en-US"/>
          </a:p>
        </p:txBody>
      </p:sp>
    </p:spTree>
    <p:extLst>
      <p:ext uri="{BB962C8B-B14F-4D97-AF65-F5344CB8AC3E}">
        <p14:creationId xmlns:p14="http://schemas.microsoft.com/office/powerpoint/2010/main" val="809544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55CCD-FEF2-AD0A-98AF-A31848EBB874}"/>
              </a:ext>
            </a:extLst>
          </p:cNvPr>
          <p:cNvSpPr>
            <a:spLocks noGrp="1"/>
          </p:cNvSpPr>
          <p:nvPr>
            <p:ph type="title"/>
          </p:nvPr>
        </p:nvSpPr>
        <p:spPr>
          <a:xfrm>
            <a:off x="412184" y="1427356"/>
            <a:ext cx="6962489" cy="2638783"/>
          </a:xfrm>
        </p:spPr>
        <p:txBody>
          <a:bodyPr>
            <a:noAutofit/>
          </a:bodyPr>
          <a:lstStyle/>
          <a:p>
            <a:r>
              <a:rPr lang="en-US" sz="2000">
                <a:latin typeface="Times New Roman" panose="02020603050405020304" pitchFamily="18" charset="0"/>
                <a:cs typeface="Times New Roman" panose="02020603050405020304" pitchFamily="18" charset="0"/>
              </a:rPr>
              <a:t>void InsertNode(struct node *&amp;treeNode, struct node *newNode)</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if (treeNode == NULL)</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treeNode = newNode;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else if (newNode-&gt;value &lt; treeNode-&gt;value)</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InsertNode(treeNode-&gt;left, newNode);</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else</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InsertNode(treeNode-&gt;right, newNode);</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a:t>
            </a:r>
          </a:p>
        </p:txBody>
      </p:sp>
      <p:sp>
        <p:nvSpPr>
          <p:cNvPr id="6" name="Title 1">
            <a:extLst>
              <a:ext uri="{FF2B5EF4-FFF2-40B4-BE49-F238E27FC236}">
                <a16:creationId xmlns:a16="http://schemas.microsoft.com/office/drawing/2014/main" id="{707EEDB8-4C2E-4E0E-6633-DC5A35564314}"/>
              </a:ext>
            </a:extLst>
          </p:cNvPr>
          <p:cNvSpPr txBox="1">
            <a:spLocks/>
          </p:cNvSpPr>
          <p:nvPr/>
        </p:nvSpPr>
        <p:spPr>
          <a:xfrm>
            <a:off x="332087" y="793836"/>
            <a:ext cx="7886700" cy="503977"/>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4500" kern="1200">
                <a:solidFill>
                  <a:schemeClr val="tx1"/>
                </a:solidFill>
                <a:latin typeface="+mj-lt"/>
                <a:ea typeface="+mj-ea"/>
                <a:cs typeface="+mj-cs"/>
              </a:defRPr>
            </a:lvl1pPr>
          </a:lstStyle>
          <a:p>
            <a:pPr>
              <a:buClrTx/>
              <a:buFontTx/>
            </a:pPr>
            <a:r>
              <a:rPr lang="en-US" sz="2800" b="1">
                <a:solidFill>
                  <a:srgbClr val="549E39"/>
                </a:solidFill>
                <a:latin typeface="Times New Roman(Headings)"/>
              </a:rPr>
              <a:t>Thuật </a:t>
            </a:r>
            <a:r>
              <a:rPr lang="en-US" sz="2400" b="1">
                <a:solidFill>
                  <a:srgbClr val="549E39"/>
                </a:solidFill>
                <a:latin typeface="Times New Roman(Headings)"/>
              </a:rPr>
              <a:t>toán</a:t>
            </a:r>
          </a:p>
        </p:txBody>
      </p:sp>
      <p:sp>
        <p:nvSpPr>
          <p:cNvPr id="3" name="TextBox 2">
            <a:extLst>
              <a:ext uri="{FF2B5EF4-FFF2-40B4-BE49-F238E27FC236}">
                <a16:creationId xmlns:a16="http://schemas.microsoft.com/office/drawing/2014/main" id="{4887A194-4A0C-B7A6-EEA5-D9DC086D9A86}"/>
              </a:ext>
            </a:extLst>
          </p:cNvPr>
          <p:cNvSpPr txBox="1"/>
          <p:nvPr/>
        </p:nvSpPr>
        <p:spPr>
          <a:xfrm>
            <a:off x="781314" y="34009"/>
            <a:ext cx="3485886" cy="523220"/>
          </a:xfrm>
          <a:prstGeom prst="rect">
            <a:avLst/>
          </a:prstGeom>
          <a:noFill/>
        </p:spPr>
        <p:txBody>
          <a:bodyPr wrap="square" rtlCol="0">
            <a:spAutoFit/>
          </a:bodyPr>
          <a:lstStyle/>
          <a:p>
            <a:r>
              <a:rPr lang="en-US" sz="2800">
                <a:solidFill>
                  <a:schemeClr val="tx1"/>
                </a:solidFill>
                <a:latin typeface="Times New Roman(Headings)"/>
                <a:ea typeface="Roboto Black" panose="02000000000000000000" pitchFamily="2" charset="0"/>
                <a:cs typeface="Times New Roman" panose="02020603050405020304" pitchFamily="18" charset="0"/>
              </a:rPr>
              <a:t>Chèn node vào cây</a:t>
            </a:r>
          </a:p>
        </p:txBody>
      </p:sp>
      <p:sp>
        <p:nvSpPr>
          <p:cNvPr id="4" name="Google Shape;498;p39">
            <a:extLst>
              <a:ext uri="{FF2B5EF4-FFF2-40B4-BE49-F238E27FC236}">
                <a16:creationId xmlns:a16="http://schemas.microsoft.com/office/drawing/2014/main" id="{0B97BE0B-4A78-0860-D2E0-1DF7CF8C9C76}"/>
              </a:ext>
            </a:extLst>
          </p:cNvPr>
          <p:cNvSpPr txBox="1">
            <a:spLocks/>
          </p:cNvSpPr>
          <p:nvPr/>
        </p:nvSpPr>
        <p:spPr>
          <a:xfrm>
            <a:off x="270233" y="-18044"/>
            <a:ext cx="690230" cy="6273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Blinker"/>
              <a:buNone/>
              <a:defRPr sz="6000" b="1" i="0" u="none" strike="noStrike" cap="none">
                <a:solidFill>
                  <a:schemeClr val="accent2"/>
                </a:solidFill>
                <a:latin typeface="Blinker"/>
                <a:ea typeface="Blinker"/>
                <a:cs typeface="Blinker"/>
                <a:sym typeface="Blinker"/>
              </a:defRPr>
            </a:lvl1pPr>
            <a:lvl2pPr marR="0" lvl="1"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9pPr>
          </a:lstStyle>
          <a:p>
            <a:r>
              <a:rPr lang="en" sz="3200">
                <a:solidFill>
                  <a:schemeClr val="accent2">
                    <a:lumMod val="50000"/>
                  </a:schemeClr>
                </a:solidFill>
                <a:latin typeface="+mj-lt"/>
              </a:rPr>
              <a:t>02. </a:t>
            </a:r>
          </a:p>
        </p:txBody>
      </p:sp>
      <p:pic>
        <p:nvPicPr>
          <p:cNvPr id="5" name="Hình ảnh 11">
            <a:extLst>
              <a:ext uri="{FF2B5EF4-FFF2-40B4-BE49-F238E27FC236}">
                <a16:creationId xmlns:a16="http://schemas.microsoft.com/office/drawing/2014/main" id="{A46079F2-3435-663D-3032-D6F716288B1C}"/>
              </a:ext>
            </a:extLst>
          </p:cNvPr>
          <p:cNvPicPr>
            <a:picLocks noChangeAspect="1"/>
          </p:cNvPicPr>
          <p:nvPr/>
        </p:nvPicPr>
        <p:blipFill>
          <a:blip r:embed="rId2"/>
          <a:stretch>
            <a:fillRect/>
          </a:stretch>
        </p:blipFill>
        <p:spPr>
          <a:xfrm>
            <a:off x="332087" y="479574"/>
            <a:ext cx="8479825" cy="120686"/>
          </a:xfrm>
          <a:prstGeom prst="rect">
            <a:avLst/>
          </a:prstGeom>
        </p:spPr>
      </p:pic>
      <p:sp>
        <p:nvSpPr>
          <p:cNvPr id="7" name="Slide Number Placeholder 6">
            <a:extLst>
              <a:ext uri="{FF2B5EF4-FFF2-40B4-BE49-F238E27FC236}">
                <a16:creationId xmlns:a16="http://schemas.microsoft.com/office/drawing/2014/main" id="{FEC12770-9B1D-61D0-9075-77559941BAAE}"/>
              </a:ext>
            </a:extLst>
          </p:cNvPr>
          <p:cNvSpPr>
            <a:spLocks noGrp="1"/>
          </p:cNvSpPr>
          <p:nvPr>
            <p:ph type="sldNum" sz="quarter" idx="12"/>
          </p:nvPr>
        </p:nvSpPr>
        <p:spPr/>
        <p:txBody>
          <a:bodyPr/>
          <a:lstStyle/>
          <a:p>
            <a:fld id="{334B3EFE-15C7-4360-8224-289442A554B7}" type="slidenum">
              <a:rPr lang="en-US" smtClean="0"/>
              <a:t>17</a:t>
            </a:fld>
            <a:endParaRPr lang="en-US"/>
          </a:p>
        </p:txBody>
      </p:sp>
    </p:spTree>
    <p:extLst>
      <p:ext uri="{BB962C8B-B14F-4D97-AF65-F5344CB8AC3E}">
        <p14:creationId xmlns:p14="http://schemas.microsoft.com/office/powerpoint/2010/main" val="3868871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1" name="Rectangle 2090">
            <a:extLst>
              <a:ext uri="{FF2B5EF4-FFF2-40B4-BE49-F238E27FC236}">
                <a16:creationId xmlns:a16="http://schemas.microsoft.com/office/drawing/2014/main" id="{9A1F4656-FFDA-4BA3-8516-90E58C01A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2" name="Group 2091">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2089" name="Rectangle 2088">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ectangle 2089">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D05387C-92C3-875A-C4F1-A49276CE4E78}"/>
              </a:ext>
            </a:extLst>
          </p:cNvPr>
          <p:cNvSpPr>
            <a:spLocks noGrp="1"/>
          </p:cNvSpPr>
          <p:nvPr>
            <p:ph type="title"/>
          </p:nvPr>
        </p:nvSpPr>
        <p:spPr>
          <a:xfrm>
            <a:off x="411957" y="343524"/>
            <a:ext cx="3943349" cy="544668"/>
          </a:xfrm>
        </p:spPr>
        <p:txBody>
          <a:bodyPr vert="horz" wrap="square" lIns="91440" tIns="45720" rIns="91440" bIns="45720" rtlCol="0" anchor="ctr">
            <a:normAutofit/>
          </a:bodyPr>
          <a:lstStyle/>
          <a:p>
            <a:pPr defTabSz="914400"/>
            <a:r>
              <a:rPr lang="en-US" sz="1700" kern="1200">
                <a:solidFill>
                  <a:schemeClr val="tx1"/>
                </a:solidFill>
                <a:latin typeface="+mj-lt"/>
                <a:ea typeface="+mj-ea"/>
                <a:cs typeface="+mj-cs"/>
              </a:rPr>
              <a:t>   </a:t>
            </a:r>
          </a:p>
        </p:txBody>
      </p:sp>
      <p:sp>
        <p:nvSpPr>
          <p:cNvPr id="3" name="Text Placeholder 2">
            <a:extLst>
              <a:ext uri="{FF2B5EF4-FFF2-40B4-BE49-F238E27FC236}">
                <a16:creationId xmlns:a16="http://schemas.microsoft.com/office/drawing/2014/main" id="{A6E6C39E-1CA6-CAEF-465E-B0CAFB97B7F2}"/>
              </a:ext>
            </a:extLst>
          </p:cNvPr>
          <p:cNvSpPr>
            <a:spLocks noGrp="1"/>
          </p:cNvSpPr>
          <p:nvPr>
            <p:ph type="body" idx="1"/>
          </p:nvPr>
        </p:nvSpPr>
        <p:spPr>
          <a:xfrm>
            <a:off x="4787504" y="348279"/>
            <a:ext cx="3943348" cy="495135"/>
          </a:xfrm>
        </p:spPr>
        <p:txBody>
          <a:bodyPr vert="horz" wrap="square" lIns="91440" tIns="45720" rIns="91440" bIns="45720" rtlCol="0" anchor="ctr">
            <a:normAutofit/>
          </a:bodyPr>
          <a:lstStyle/>
          <a:p>
            <a:pPr algn="r" defTabSz="914400">
              <a:spcBef>
                <a:spcPts val="1000"/>
              </a:spcBef>
            </a:pPr>
            <a:r>
              <a:rPr lang="en-US" sz="1500" kern="1200">
                <a:solidFill>
                  <a:schemeClr val="tx1">
                    <a:alpha val="60000"/>
                  </a:schemeClr>
                </a:solidFill>
                <a:latin typeface="+mn-lt"/>
                <a:ea typeface="+mn-ea"/>
                <a:cs typeface="+mn-cs"/>
              </a:rPr>
              <a:t> </a:t>
            </a:r>
          </a:p>
        </p:txBody>
      </p:sp>
      <p:pic>
        <p:nvPicPr>
          <p:cNvPr id="2050" name="Picture 2" descr="Chèn vào cây tìm kiếm nhị phân">
            <a:extLst>
              <a:ext uri="{FF2B5EF4-FFF2-40B4-BE49-F238E27FC236}">
                <a16:creationId xmlns:a16="http://schemas.microsoft.com/office/drawing/2014/main" id="{D687C154-4C45-415D-BEA0-7524E2C439C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83778" y="1168004"/>
            <a:ext cx="6576443" cy="3563539"/>
          </a:xfrm>
          <a:prstGeom prst="rect">
            <a:avLst/>
          </a:prstGeom>
          <a:noFill/>
          <a:effectLst>
            <a:outerShdw blurRad="508000" dist="101600" dir="5400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2295EC9-9B02-99B9-BAD5-A944DFEE72D0}"/>
              </a:ext>
            </a:extLst>
          </p:cNvPr>
          <p:cNvSpPr txBox="1"/>
          <p:nvPr/>
        </p:nvSpPr>
        <p:spPr>
          <a:xfrm>
            <a:off x="781314" y="34009"/>
            <a:ext cx="3485886" cy="523220"/>
          </a:xfrm>
          <a:prstGeom prst="rect">
            <a:avLst/>
          </a:prstGeom>
          <a:noFill/>
        </p:spPr>
        <p:txBody>
          <a:bodyPr wrap="square" rtlCol="0">
            <a:spAutoFit/>
          </a:bodyPr>
          <a:lstStyle/>
          <a:p>
            <a:r>
              <a:rPr lang="en-US" sz="2800">
                <a:solidFill>
                  <a:schemeClr val="tx1"/>
                </a:solidFill>
                <a:latin typeface="Times New Roman(Headings)"/>
                <a:ea typeface="Roboto Black" panose="02000000000000000000" pitchFamily="2" charset="0"/>
                <a:cs typeface="Times New Roman" panose="02020603050405020304" pitchFamily="18" charset="0"/>
              </a:rPr>
              <a:t>Chèn node vào cây</a:t>
            </a:r>
          </a:p>
        </p:txBody>
      </p:sp>
      <p:sp>
        <p:nvSpPr>
          <p:cNvPr id="5" name="Google Shape;498;p39">
            <a:extLst>
              <a:ext uri="{FF2B5EF4-FFF2-40B4-BE49-F238E27FC236}">
                <a16:creationId xmlns:a16="http://schemas.microsoft.com/office/drawing/2014/main" id="{D9105A38-A1DC-6924-214D-578CBC3C1A93}"/>
              </a:ext>
            </a:extLst>
          </p:cNvPr>
          <p:cNvSpPr txBox="1">
            <a:spLocks/>
          </p:cNvSpPr>
          <p:nvPr/>
        </p:nvSpPr>
        <p:spPr>
          <a:xfrm>
            <a:off x="270233" y="-18044"/>
            <a:ext cx="690230" cy="6273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Blinker"/>
              <a:buNone/>
              <a:defRPr sz="6000" b="1" i="0" u="none" strike="noStrike" cap="none">
                <a:solidFill>
                  <a:schemeClr val="accent2"/>
                </a:solidFill>
                <a:latin typeface="Blinker"/>
                <a:ea typeface="Blinker"/>
                <a:cs typeface="Blinker"/>
                <a:sym typeface="Blinker"/>
              </a:defRPr>
            </a:lvl1pPr>
            <a:lvl2pPr marR="0" lvl="1"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9pPr>
          </a:lstStyle>
          <a:p>
            <a:r>
              <a:rPr lang="en" sz="3200">
                <a:solidFill>
                  <a:schemeClr val="accent2">
                    <a:lumMod val="50000"/>
                  </a:schemeClr>
                </a:solidFill>
                <a:latin typeface="+mj-lt"/>
              </a:rPr>
              <a:t>02. </a:t>
            </a:r>
          </a:p>
        </p:txBody>
      </p:sp>
      <p:pic>
        <p:nvPicPr>
          <p:cNvPr id="6" name="Hình ảnh 11">
            <a:extLst>
              <a:ext uri="{FF2B5EF4-FFF2-40B4-BE49-F238E27FC236}">
                <a16:creationId xmlns:a16="http://schemas.microsoft.com/office/drawing/2014/main" id="{DAAFDAC7-3A40-7D12-35A2-D9B97983E258}"/>
              </a:ext>
            </a:extLst>
          </p:cNvPr>
          <p:cNvPicPr>
            <a:picLocks noChangeAspect="1"/>
          </p:cNvPicPr>
          <p:nvPr/>
        </p:nvPicPr>
        <p:blipFill>
          <a:blip r:embed="rId3"/>
          <a:stretch>
            <a:fillRect/>
          </a:stretch>
        </p:blipFill>
        <p:spPr>
          <a:xfrm>
            <a:off x="332087" y="479574"/>
            <a:ext cx="8479825" cy="120686"/>
          </a:xfrm>
          <a:prstGeom prst="rect">
            <a:avLst/>
          </a:prstGeom>
        </p:spPr>
      </p:pic>
      <p:sp>
        <p:nvSpPr>
          <p:cNvPr id="7" name="Slide Number Placeholder 6">
            <a:extLst>
              <a:ext uri="{FF2B5EF4-FFF2-40B4-BE49-F238E27FC236}">
                <a16:creationId xmlns:a16="http://schemas.microsoft.com/office/drawing/2014/main" id="{56376DA3-F247-FEFF-7C89-955F3744E4BE}"/>
              </a:ext>
            </a:extLst>
          </p:cNvPr>
          <p:cNvSpPr>
            <a:spLocks noGrp="1"/>
          </p:cNvSpPr>
          <p:nvPr>
            <p:ph type="sldNum" sz="quarter" idx="12"/>
          </p:nvPr>
        </p:nvSpPr>
        <p:spPr/>
        <p:txBody>
          <a:bodyPr/>
          <a:lstStyle/>
          <a:p>
            <a:fld id="{334B3EFE-15C7-4360-8224-289442A554B7}" type="slidenum">
              <a:rPr lang="en-US" smtClean="0"/>
              <a:t>18</a:t>
            </a:fld>
            <a:endParaRPr lang="en-US"/>
          </a:p>
        </p:txBody>
      </p:sp>
    </p:spTree>
    <p:extLst>
      <p:ext uri="{BB962C8B-B14F-4D97-AF65-F5344CB8AC3E}">
        <p14:creationId xmlns:p14="http://schemas.microsoft.com/office/powerpoint/2010/main" val="2569505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3851978" cy="5153736"/>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71BBE87-B064-6595-B5A3-D27DD5C698FA}"/>
              </a:ext>
            </a:extLst>
          </p:cNvPr>
          <p:cNvPicPr>
            <a:picLocks noChangeAspect="1"/>
          </p:cNvPicPr>
          <p:nvPr/>
        </p:nvPicPr>
        <p:blipFill rotWithShape="1">
          <a:blip r:embed="rId2"/>
          <a:srcRect t="7589" r="3" b="3"/>
          <a:stretch/>
        </p:blipFill>
        <p:spPr>
          <a:xfrm>
            <a:off x="2186591" y="10"/>
            <a:ext cx="6957409" cy="51434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2" name="Title 1">
            <a:extLst>
              <a:ext uri="{FF2B5EF4-FFF2-40B4-BE49-F238E27FC236}">
                <a16:creationId xmlns:a16="http://schemas.microsoft.com/office/drawing/2014/main" id="{A631F666-D50E-4FC1-EC59-1E6C4323F2D0}"/>
              </a:ext>
            </a:extLst>
          </p:cNvPr>
          <p:cNvSpPr>
            <a:spLocks noGrp="1"/>
          </p:cNvSpPr>
          <p:nvPr>
            <p:ph type="title"/>
          </p:nvPr>
        </p:nvSpPr>
        <p:spPr>
          <a:xfrm>
            <a:off x="265977" y="1428027"/>
            <a:ext cx="2371455" cy="1980186"/>
          </a:xfrm>
        </p:spPr>
        <p:txBody>
          <a:bodyPr vert="horz" lIns="91440" tIns="45720" rIns="91440" bIns="45720" rtlCol="0" anchor="b">
            <a:normAutofit/>
          </a:bodyPr>
          <a:lstStyle/>
          <a:p>
            <a:pPr defTabSz="914400"/>
            <a:r>
              <a:rPr kumimoji="0" lang="en-US" sz="9000" b="1" i="0" u="none" strike="noStrike" kern="0" cap="none" spc="0" normalizeH="0" baseline="0" noProof="0">
                <a:ln>
                  <a:noFill/>
                </a:ln>
                <a:solidFill>
                  <a:srgbClr val="B7DB55">
                    <a:lumMod val="75000"/>
                  </a:srgbClr>
                </a:solidFill>
                <a:effectLst/>
                <a:uLnTx/>
                <a:uFillTx/>
                <a:latin typeface="Fira Sans Extra Condensed"/>
                <a:sym typeface="Fira Sans Extra Condensed"/>
              </a:rPr>
              <a:t>03.</a:t>
            </a:r>
            <a:endParaRPr lang="en-US" sz="9000">
              <a:solidFill>
                <a:schemeClr val="accent3">
                  <a:lumMod val="75000"/>
                </a:schemeClr>
              </a:solidFill>
            </a:endParaRPr>
          </a:p>
        </p:txBody>
      </p:sp>
      <p:sp>
        <p:nvSpPr>
          <p:cNvPr id="3" name="Text Placeholder 2">
            <a:extLst>
              <a:ext uri="{FF2B5EF4-FFF2-40B4-BE49-F238E27FC236}">
                <a16:creationId xmlns:a16="http://schemas.microsoft.com/office/drawing/2014/main" id="{7958EABA-16AF-2A28-7C73-30DDB0139E49}"/>
              </a:ext>
            </a:extLst>
          </p:cNvPr>
          <p:cNvSpPr>
            <a:spLocks noGrp="1"/>
          </p:cNvSpPr>
          <p:nvPr>
            <p:ph type="body" idx="1"/>
          </p:nvPr>
        </p:nvSpPr>
        <p:spPr>
          <a:xfrm>
            <a:off x="265977" y="3408213"/>
            <a:ext cx="3161164" cy="1780725"/>
          </a:xfrm>
        </p:spPr>
        <p:txBody>
          <a:bodyPr vert="horz" lIns="91440" tIns="45720" rIns="91440" bIns="45720" rtlCol="0">
            <a:noAutofit/>
          </a:bodyPr>
          <a:lstStyle/>
          <a:p>
            <a:pPr defTabSz="914400">
              <a:spcBef>
                <a:spcPts val="1000"/>
              </a:spcBef>
            </a:pPr>
            <a:r>
              <a:rPr lang="en-US" sz="5000">
                <a:solidFill>
                  <a:schemeClr val="tx1">
                    <a:lumMod val="85000"/>
                    <a:lumOff val="15000"/>
                  </a:schemeClr>
                </a:solidFill>
                <a:latin typeface="Times New Roman(Headings)"/>
              </a:rPr>
              <a:t>Ứng dụng</a:t>
            </a:r>
          </a:p>
        </p:txBody>
      </p:sp>
      <p:sp>
        <p:nvSpPr>
          <p:cNvPr id="4" name="Slide Number Placeholder 3">
            <a:extLst>
              <a:ext uri="{FF2B5EF4-FFF2-40B4-BE49-F238E27FC236}">
                <a16:creationId xmlns:a16="http://schemas.microsoft.com/office/drawing/2014/main" id="{C5C6542C-88E4-74C6-34D6-5DAE0DFFD66F}"/>
              </a:ext>
            </a:extLst>
          </p:cNvPr>
          <p:cNvSpPr>
            <a:spLocks noGrp="1"/>
          </p:cNvSpPr>
          <p:nvPr>
            <p:ph type="sldNum" sz="quarter" idx="12"/>
          </p:nvPr>
        </p:nvSpPr>
        <p:spPr/>
        <p:txBody>
          <a:bodyPr/>
          <a:lstStyle/>
          <a:p>
            <a:fld id="{334B3EFE-15C7-4360-8224-289442A554B7}" type="slidenum">
              <a:rPr lang="en-US" smtClean="0"/>
              <a:t>19</a:t>
            </a:fld>
            <a:endParaRPr lang="en-US"/>
          </a:p>
        </p:txBody>
      </p:sp>
    </p:spTree>
    <p:extLst>
      <p:ext uri="{BB962C8B-B14F-4D97-AF65-F5344CB8AC3E}">
        <p14:creationId xmlns:p14="http://schemas.microsoft.com/office/powerpoint/2010/main" val="69741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84BA70FE-9A12-4AF7-8261-8B1D9F32DB14}"/>
              </a:ext>
            </a:extLst>
          </p:cNvPr>
          <p:cNvGrpSpPr/>
          <p:nvPr/>
        </p:nvGrpSpPr>
        <p:grpSpPr>
          <a:xfrm>
            <a:off x="-434340" y="792603"/>
            <a:ext cx="4889398" cy="4350897"/>
            <a:chOff x="412955" y="689695"/>
            <a:chExt cx="6931742" cy="6168305"/>
          </a:xfrm>
        </p:grpSpPr>
        <p:grpSp>
          <p:nvGrpSpPr>
            <p:cNvPr id="29" name="Group 28">
              <a:extLst>
                <a:ext uri="{FF2B5EF4-FFF2-40B4-BE49-F238E27FC236}">
                  <a16:creationId xmlns:a16="http://schemas.microsoft.com/office/drawing/2014/main" id="{858933F0-DC3B-4DBD-AB23-D358443DEA27}"/>
                </a:ext>
              </a:extLst>
            </p:cNvPr>
            <p:cNvGrpSpPr/>
            <p:nvPr/>
          </p:nvGrpSpPr>
          <p:grpSpPr>
            <a:xfrm>
              <a:off x="412955" y="689695"/>
              <a:ext cx="6931742" cy="6168305"/>
              <a:chOff x="412955" y="689695"/>
              <a:chExt cx="6931742" cy="6168305"/>
            </a:xfrm>
          </p:grpSpPr>
          <p:grpSp>
            <p:nvGrpSpPr>
              <p:cNvPr id="28" name="Group 27">
                <a:extLst>
                  <a:ext uri="{FF2B5EF4-FFF2-40B4-BE49-F238E27FC236}">
                    <a16:creationId xmlns:a16="http://schemas.microsoft.com/office/drawing/2014/main" id="{B6D2F429-17C0-4B66-8B4A-E5439B0AB30E}"/>
                  </a:ext>
                </a:extLst>
              </p:cNvPr>
              <p:cNvGrpSpPr/>
              <p:nvPr/>
            </p:nvGrpSpPr>
            <p:grpSpPr>
              <a:xfrm>
                <a:off x="2142513" y="3044189"/>
                <a:ext cx="3688822" cy="3813811"/>
                <a:chOff x="2142513" y="3044189"/>
                <a:chExt cx="3688822" cy="3813811"/>
              </a:xfrm>
              <a:solidFill>
                <a:schemeClr val="bg2">
                  <a:lumMod val="25000"/>
                </a:schemeClr>
              </a:solidFill>
            </p:grpSpPr>
            <p:sp>
              <p:nvSpPr>
                <p:cNvPr id="15" name="Freeform 337">
                  <a:extLst>
                    <a:ext uri="{FF2B5EF4-FFF2-40B4-BE49-F238E27FC236}">
                      <a16:creationId xmlns:a16="http://schemas.microsoft.com/office/drawing/2014/main" id="{658C70D7-75FC-4392-AA8F-817E70B1B70F}"/>
                    </a:ext>
                  </a:extLst>
                </p:cNvPr>
                <p:cNvSpPr>
                  <a:spLocks noChangeArrowheads="1"/>
                </p:cNvSpPr>
                <p:nvPr/>
              </p:nvSpPr>
              <p:spPr bwMode="auto">
                <a:xfrm>
                  <a:off x="3189706" y="4108274"/>
                  <a:ext cx="1107998" cy="2749726"/>
                </a:xfrm>
                <a:custGeom>
                  <a:avLst/>
                  <a:gdLst>
                    <a:gd name="T0" fmla="*/ 197 w 1445"/>
                    <a:gd name="T1" fmla="*/ 0 h 3591"/>
                    <a:gd name="T2" fmla="*/ 0 w 1445"/>
                    <a:gd name="T3" fmla="*/ 3590 h 3591"/>
                    <a:gd name="T4" fmla="*/ 1444 w 1445"/>
                    <a:gd name="T5" fmla="*/ 3590 h 3591"/>
                    <a:gd name="T6" fmla="*/ 1248 w 1445"/>
                    <a:gd name="T7" fmla="*/ 0 h 3591"/>
                    <a:gd name="T8" fmla="*/ 197 w 1445"/>
                    <a:gd name="T9" fmla="*/ 0 h 3591"/>
                  </a:gdLst>
                  <a:ahLst/>
                  <a:cxnLst>
                    <a:cxn ang="0">
                      <a:pos x="T0" y="T1"/>
                    </a:cxn>
                    <a:cxn ang="0">
                      <a:pos x="T2" y="T3"/>
                    </a:cxn>
                    <a:cxn ang="0">
                      <a:pos x="T4" y="T5"/>
                    </a:cxn>
                    <a:cxn ang="0">
                      <a:pos x="T6" y="T7"/>
                    </a:cxn>
                    <a:cxn ang="0">
                      <a:pos x="T8" y="T9"/>
                    </a:cxn>
                  </a:cxnLst>
                  <a:rect l="0" t="0" r="r" b="b"/>
                  <a:pathLst>
                    <a:path w="1445" h="3591">
                      <a:moveTo>
                        <a:pt x="197" y="0"/>
                      </a:moveTo>
                      <a:lnTo>
                        <a:pt x="0" y="3590"/>
                      </a:lnTo>
                      <a:lnTo>
                        <a:pt x="1444" y="3590"/>
                      </a:lnTo>
                      <a:lnTo>
                        <a:pt x="1248" y="0"/>
                      </a:lnTo>
                      <a:lnTo>
                        <a:pt x="197" y="0"/>
                      </a:lnTo>
                    </a:path>
                  </a:pathLst>
                </a:custGeom>
                <a:grpFill/>
                <a:ln>
                  <a:noFill/>
                </a:ln>
                <a:effec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sp>
              <p:nvSpPr>
                <p:cNvPr id="16" name="Freeform 338">
                  <a:extLst>
                    <a:ext uri="{FF2B5EF4-FFF2-40B4-BE49-F238E27FC236}">
                      <a16:creationId xmlns:a16="http://schemas.microsoft.com/office/drawing/2014/main" id="{E02265C6-8330-4794-B41A-9866C40CC9C2}"/>
                    </a:ext>
                  </a:extLst>
                </p:cNvPr>
                <p:cNvSpPr>
                  <a:spLocks noChangeArrowheads="1"/>
                </p:cNvSpPr>
                <p:nvPr/>
              </p:nvSpPr>
              <p:spPr bwMode="auto">
                <a:xfrm>
                  <a:off x="3716680" y="4071114"/>
                  <a:ext cx="1479582" cy="979632"/>
                </a:xfrm>
                <a:custGeom>
                  <a:avLst/>
                  <a:gdLst>
                    <a:gd name="T0" fmla="*/ 1932 w 1933"/>
                    <a:gd name="T1" fmla="*/ 645 h 1281"/>
                    <a:gd name="T2" fmla="*/ 242 w 1933"/>
                    <a:gd name="T3" fmla="*/ 1280 h 1281"/>
                    <a:gd name="T4" fmla="*/ 0 w 1933"/>
                    <a:gd name="T5" fmla="*/ 634 h 1281"/>
                    <a:gd name="T6" fmla="*/ 1690 w 1933"/>
                    <a:gd name="T7" fmla="*/ 0 h 1281"/>
                    <a:gd name="T8" fmla="*/ 1932 w 1933"/>
                    <a:gd name="T9" fmla="*/ 645 h 1281"/>
                  </a:gdLst>
                  <a:ahLst/>
                  <a:cxnLst>
                    <a:cxn ang="0">
                      <a:pos x="T0" y="T1"/>
                    </a:cxn>
                    <a:cxn ang="0">
                      <a:pos x="T2" y="T3"/>
                    </a:cxn>
                    <a:cxn ang="0">
                      <a:pos x="T4" y="T5"/>
                    </a:cxn>
                    <a:cxn ang="0">
                      <a:pos x="T6" y="T7"/>
                    </a:cxn>
                    <a:cxn ang="0">
                      <a:pos x="T8" y="T9"/>
                    </a:cxn>
                  </a:cxnLst>
                  <a:rect l="0" t="0" r="r" b="b"/>
                  <a:pathLst>
                    <a:path w="1933" h="1281">
                      <a:moveTo>
                        <a:pt x="1932" y="645"/>
                      </a:moveTo>
                      <a:lnTo>
                        <a:pt x="242" y="1280"/>
                      </a:lnTo>
                      <a:lnTo>
                        <a:pt x="0" y="634"/>
                      </a:lnTo>
                      <a:lnTo>
                        <a:pt x="1690" y="0"/>
                      </a:lnTo>
                      <a:lnTo>
                        <a:pt x="1932" y="645"/>
                      </a:lnTo>
                    </a:path>
                  </a:pathLst>
                </a:custGeom>
                <a:grpFill/>
                <a:ln>
                  <a:noFill/>
                </a:ln>
                <a:effec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sp>
              <p:nvSpPr>
                <p:cNvPr id="17" name="Freeform 339">
                  <a:extLst>
                    <a:ext uri="{FF2B5EF4-FFF2-40B4-BE49-F238E27FC236}">
                      <a16:creationId xmlns:a16="http://schemas.microsoft.com/office/drawing/2014/main" id="{CEEA2FCB-B773-4C8A-A1FA-20EEB1E45940}"/>
                    </a:ext>
                  </a:extLst>
                </p:cNvPr>
                <p:cNvSpPr>
                  <a:spLocks noChangeArrowheads="1"/>
                </p:cNvSpPr>
                <p:nvPr/>
              </p:nvSpPr>
              <p:spPr bwMode="auto">
                <a:xfrm>
                  <a:off x="3601827" y="3044189"/>
                  <a:ext cx="608048" cy="1442425"/>
                </a:xfrm>
                <a:custGeom>
                  <a:avLst/>
                  <a:gdLst>
                    <a:gd name="T0" fmla="*/ 793 w 794"/>
                    <a:gd name="T1" fmla="*/ 49 h 1882"/>
                    <a:gd name="T2" fmla="*/ 684 w 794"/>
                    <a:gd name="T3" fmla="*/ 1881 h 1882"/>
                    <a:gd name="T4" fmla="*/ 0 w 794"/>
                    <a:gd name="T5" fmla="*/ 1791 h 1882"/>
                    <a:gd name="T6" fmla="*/ 369 w 794"/>
                    <a:gd name="T7" fmla="*/ 0 h 1882"/>
                    <a:gd name="T8" fmla="*/ 793 w 794"/>
                    <a:gd name="T9" fmla="*/ 49 h 1882"/>
                  </a:gdLst>
                  <a:ahLst/>
                  <a:cxnLst>
                    <a:cxn ang="0">
                      <a:pos x="T0" y="T1"/>
                    </a:cxn>
                    <a:cxn ang="0">
                      <a:pos x="T2" y="T3"/>
                    </a:cxn>
                    <a:cxn ang="0">
                      <a:pos x="T4" y="T5"/>
                    </a:cxn>
                    <a:cxn ang="0">
                      <a:pos x="T6" y="T7"/>
                    </a:cxn>
                    <a:cxn ang="0">
                      <a:pos x="T8" y="T9"/>
                    </a:cxn>
                  </a:cxnLst>
                  <a:rect l="0" t="0" r="r" b="b"/>
                  <a:pathLst>
                    <a:path w="794" h="1882">
                      <a:moveTo>
                        <a:pt x="793" y="49"/>
                      </a:moveTo>
                      <a:lnTo>
                        <a:pt x="684" y="1881"/>
                      </a:lnTo>
                      <a:lnTo>
                        <a:pt x="0" y="1791"/>
                      </a:lnTo>
                      <a:lnTo>
                        <a:pt x="369" y="0"/>
                      </a:lnTo>
                      <a:lnTo>
                        <a:pt x="793" y="49"/>
                      </a:lnTo>
                    </a:path>
                  </a:pathLst>
                </a:custGeom>
                <a:grpFill/>
                <a:ln>
                  <a:noFill/>
                </a:ln>
                <a:effec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sp>
              <p:nvSpPr>
                <p:cNvPr id="18" name="Freeform 340">
                  <a:extLst>
                    <a:ext uri="{FF2B5EF4-FFF2-40B4-BE49-F238E27FC236}">
                      <a16:creationId xmlns:a16="http://schemas.microsoft.com/office/drawing/2014/main" id="{000C4E6B-E4EB-4563-9545-4BA80BB75C70}"/>
                    </a:ext>
                  </a:extLst>
                </p:cNvPr>
                <p:cNvSpPr>
                  <a:spLocks noChangeArrowheads="1"/>
                </p:cNvSpPr>
                <p:nvPr/>
              </p:nvSpPr>
              <p:spPr bwMode="auto">
                <a:xfrm>
                  <a:off x="3020804" y="3202958"/>
                  <a:ext cx="830998" cy="1479582"/>
                </a:xfrm>
                <a:custGeom>
                  <a:avLst/>
                  <a:gdLst>
                    <a:gd name="T0" fmla="*/ 0 w 1085"/>
                    <a:gd name="T1" fmla="*/ 110 h 1933"/>
                    <a:gd name="T2" fmla="*/ 438 w 1085"/>
                    <a:gd name="T3" fmla="*/ 1932 h 1933"/>
                    <a:gd name="T4" fmla="*/ 1084 w 1085"/>
                    <a:gd name="T5" fmla="*/ 1690 h 1933"/>
                    <a:gd name="T6" fmla="*/ 253 w 1085"/>
                    <a:gd name="T7" fmla="*/ 0 h 1933"/>
                    <a:gd name="T8" fmla="*/ 0 w 1085"/>
                    <a:gd name="T9" fmla="*/ 110 h 1933"/>
                  </a:gdLst>
                  <a:ahLst/>
                  <a:cxnLst>
                    <a:cxn ang="0">
                      <a:pos x="T0" y="T1"/>
                    </a:cxn>
                    <a:cxn ang="0">
                      <a:pos x="T2" y="T3"/>
                    </a:cxn>
                    <a:cxn ang="0">
                      <a:pos x="T4" y="T5"/>
                    </a:cxn>
                    <a:cxn ang="0">
                      <a:pos x="T6" y="T7"/>
                    </a:cxn>
                    <a:cxn ang="0">
                      <a:pos x="T8" y="T9"/>
                    </a:cxn>
                  </a:cxnLst>
                  <a:rect l="0" t="0" r="r" b="b"/>
                  <a:pathLst>
                    <a:path w="1085" h="1933">
                      <a:moveTo>
                        <a:pt x="0" y="110"/>
                      </a:moveTo>
                      <a:lnTo>
                        <a:pt x="438" y="1932"/>
                      </a:lnTo>
                      <a:lnTo>
                        <a:pt x="1084" y="1690"/>
                      </a:lnTo>
                      <a:lnTo>
                        <a:pt x="253" y="0"/>
                      </a:lnTo>
                      <a:lnTo>
                        <a:pt x="0" y="110"/>
                      </a:lnTo>
                    </a:path>
                  </a:pathLst>
                </a:custGeom>
                <a:grpFill/>
                <a:ln>
                  <a:noFill/>
                </a:ln>
                <a:effec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sp>
              <p:nvSpPr>
                <p:cNvPr id="19" name="Freeform 341">
                  <a:extLst>
                    <a:ext uri="{FF2B5EF4-FFF2-40B4-BE49-F238E27FC236}">
                      <a16:creationId xmlns:a16="http://schemas.microsoft.com/office/drawing/2014/main" id="{64035FEE-8330-4A96-B0E3-E93C53062519}"/>
                    </a:ext>
                  </a:extLst>
                </p:cNvPr>
                <p:cNvSpPr>
                  <a:spLocks noChangeArrowheads="1"/>
                </p:cNvSpPr>
                <p:nvPr/>
              </p:nvSpPr>
              <p:spPr bwMode="auto">
                <a:xfrm>
                  <a:off x="4757117" y="3442799"/>
                  <a:ext cx="699254" cy="817486"/>
                </a:xfrm>
                <a:custGeom>
                  <a:avLst/>
                  <a:gdLst>
                    <a:gd name="T0" fmla="*/ 913 w 914"/>
                    <a:gd name="T1" fmla="*/ 139 h 1069"/>
                    <a:gd name="T2" fmla="*/ 429 w 914"/>
                    <a:gd name="T3" fmla="*/ 1068 h 1069"/>
                    <a:gd name="T4" fmla="*/ 0 w 914"/>
                    <a:gd name="T5" fmla="*/ 1026 h 1069"/>
                    <a:gd name="T6" fmla="*/ 713 w 914"/>
                    <a:gd name="T7" fmla="*/ 0 h 1069"/>
                    <a:gd name="T8" fmla="*/ 913 w 914"/>
                    <a:gd name="T9" fmla="*/ 139 h 1069"/>
                  </a:gdLst>
                  <a:ahLst/>
                  <a:cxnLst>
                    <a:cxn ang="0">
                      <a:pos x="T0" y="T1"/>
                    </a:cxn>
                    <a:cxn ang="0">
                      <a:pos x="T2" y="T3"/>
                    </a:cxn>
                    <a:cxn ang="0">
                      <a:pos x="T4" y="T5"/>
                    </a:cxn>
                    <a:cxn ang="0">
                      <a:pos x="T6" y="T7"/>
                    </a:cxn>
                    <a:cxn ang="0">
                      <a:pos x="T8" y="T9"/>
                    </a:cxn>
                  </a:cxnLst>
                  <a:rect l="0" t="0" r="r" b="b"/>
                  <a:pathLst>
                    <a:path w="914" h="1069">
                      <a:moveTo>
                        <a:pt x="913" y="139"/>
                      </a:moveTo>
                      <a:lnTo>
                        <a:pt x="429" y="1068"/>
                      </a:lnTo>
                      <a:lnTo>
                        <a:pt x="0" y="1026"/>
                      </a:lnTo>
                      <a:lnTo>
                        <a:pt x="713" y="0"/>
                      </a:lnTo>
                      <a:lnTo>
                        <a:pt x="913" y="139"/>
                      </a:lnTo>
                    </a:path>
                  </a:pathLst>
                </a:custGeom>
                <a:grpFill/>
                <a:ln>
                  <a:noFill/>
                </a:ln>
                <a:effec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sp>
              <p:nvSpPr>
                <p:cNvPr id="20" name="Freeform 342">
                  <a:extLst>
                    <a:ext uri="{FF2B5EF4-FFF2-40B4-BE49-F238E27FC236}">
                      <a16:creationId xmlns:a16="http://schemas.microsoft.com/office/drawing/2014/main" id="{9981078A-8FF3-49DE-80D1-6385F890187C}"/>
                    </a:ext>
                  </a:extLst>
                </p:cNvPr>
                <p:cNvSpPr>
                  <a:spLocks noChangeArrowheads="1"/>
                </p:cNvSpPr>
                <p:nvPr/>
              </p:nvSpPr>
              <p:spPr bwMode="auto">
                <a:xfrm>
                  <a:off x="4814543" y="4175834"/>
                  <a:ext cx="1016792" cy="479682"/>
                </a:xfrm>
                <a:custGeom>
                  <a:avLst/>
                  <a:gdLst>
                    <a:gd name="T0" fmla="*/ 1216 w 1328"/>
                    <a:gd name="T1" fmla="*/ 0 h 625"/>
                    <a:gd name="T2" fmla="*/ 0 w 1328"/>
                    <a:gd name="T3" fmla="*/ 156 h 625"/>
                    <a:gd name="T4" fmla="*/ 111 w 1328"/>
                    <a:gd name="T5" fmla="*/ 624 h 625"/>
                    <a:gd name="T6" fmla="*/ 1327 w 1328"/>
                    <a:gd name="T7" fmla="*/ 271 h 625"/>
                    <a:gd name="T8" fmla="*/ 1216 w 1328"/>
                    <a:gd name="T9" fmla="*/ 0 h 625"/>
                  </a:gdLst>
                  <a:ahLst/>
                  <a:cxnLst>
                    <a:cxn ang="0">
                      <a:pos x="T0" y="T1"/>
                    </a:cxn>
                    <a:cxn ang="0">
                      <a:pos x="T2" y="T3"/>
                    </a:cxn>
                    <a:cxn ang="0">
                      <a:pos x="T4" y="T5"/>
                    </a:cxn>
                    <a:cxn ang="0">
                      <a:pos x="T6" y="T7"/>
                    </a:cxn>
                    <a:cxn ang="0">
                      <a:pos x="T8" y="T9"/>
                    </a:cxn>
                  </a:cxnLst>
                  <a:rect l="0" t="0" r="r" b="b"/>
                  <a:pathLst>
                    <a:path w="1328" h="625">
                      <a:moveTo>
                        <a:pt x="1216" y="0"/>
                      </a:moveTo>
                      <a:lnTo>
                        <a:pt x="0" y="156"/>
                      </a:lnTo>
                      <a:lnTo>
                        <a:pt x="111" y="624"/>
                      </a:lnTo>
                      <a:lnTo>
                        <a:pt x="1327" y="271"/>
                      </a:lnTo>
                      <a:lnTo>
                        <a:pt x="1216" y="0"/>
                      </a:lnTo>
                    </a:path>
                  </a:pathLst>
                </a:custGeom>
                <a:grpFill/>
                <a:ln>
                  <a:noFill/>
                </a:ln>
                <a:effec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sp>
              <p:nvSpPr>
                <p:cNvPr id="21" name="Freeform 343">
                  <a:extLst>
                    <a:ext uri="{FF2B5EF4-FFF2-40B4-BE49-F238E27FC236}">
                      <a16:creationId xmlns:a16="http://schemas.microsoft.com/office/drawing/2014/main" id="{167CAA67-2B19-4877-8C3C-5B568123DE21}"/>
                    </a:ext>
                  </a:extLst>
                </p:cNvPr>
                <p:cNvSpPr>
                  <a:spLocks noChangeArrowheads="1"/>
                </p:cNvSpPr>
                <p:nvPr/>
              </p:nvSpPr>
              <p:spPr bwMode="auto">
                <a:xfrm>
                  <a:off x="2433024" y="4611601"/>
                  <a:ext cx="1310680" cy="1293791"/>
                </a:xfrm>
                <a:custGeom>
                  <a:avLst/>
                  <a:gdLst>
                    <a:gd name="T0" fmla="*/ 0 w 1711"/>
                    <a:gd name="T1" fmla="*/ 363 h 1688"/>
                    <a:gd name="T2" fmla="*/ 1229 w 1711"/>
                    <a:gd name="T3" fmla="*/ 1687 h 1688"/>
                    <a:gd name="T4" fmla="*/ 1710 w 1711"/>
                    <a:gd name="T5" fmla="*/ 1194 h 1688"/>
                    <a:gd name="T6" fmla="*/ 350 w 1711"/>
                    <a:gd name="T7" fmla="*/ 0 h 1688"/>
                    <a:gd name="T8" fmla="*/ 0 w 1711"/>
                    <a:gd name="T9" fmla="*/ 363 h 1688"/>
                  </a:gdLst>
                  <a:ahLst/>
                  <a:cxnLst>
                    <a:cxn ang="0">
                      <a:pos x="T0" y="T1"/>
                    </a:cxn>
                    <a:cxn ang="0">
                      <a:pos x="T2" y="T3"/>
                    </a:cxn>
                    <a:cxn ang="0">
                      <a:pos x="T4" y="T5"/>
                    </a:cxn>
                    <a:cxn ang="0">
                      <a:pos x="T6" y="T7"/>
                    </a:cxn>
                    <a:cxn ang="0">
                      <a:pos x="T8" y="T9"/>
                    </a:cxn>
                  </a:cxnLst>
                  <a:rect l="0" t="0" r="r" b="b"/>
                  <a:pathLst>
                    <a:path w="1711" h="1688">
                      <a:moveTo>
                        <a:pt x="0" y="363"/>
                      </a:moveTo>
                      <a:lnTo>
                        <a:pt x="1229" y="1687"/>
                      </a:lnTo>
                      <a:lnTo>
                        <a:pt x="1710" y="1194"/>
                      </a:lnTo>
                      <a:lnTo>
                        <a:pt x="350" y="0"/>
                      </a:lnTo>
                      <a:lnTo>
                        <a:pt x="0" y="363"/>
                      </a:lnTo>
                    </a:path>
                  </a:pathLst>
                </a:custGeom>
                <a:grpFill/>
                <a:ln>
                  <a:noFill/>
                </a:ln>
                <a:effec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sp>
              <p:nvSpPr>
                <p:cNvPr id="22" name="Freeform 344">
                  <a:extLst>
                    <a:ext uri="{FF2B5EF4-FFF2-40B4-BE49-F238E27FC236}">
                      <a16:creationId xmlns:a16="http://schemas.microsoft.com/office/drawing/2014/main" id="{9C37BD45-FC65-4FF9-B417-9D31CE54CD52}"/>
                    </a:ext>
                  </a:extLst>
                </p:cNvPr>
                <p:cNvSpPr>
                  <a:spLocks noChangeArrowheads="1"/>
                </p:cNvSpPr>
                <p:nvPr/>
              </p:nvSpPr>
              <p:spPr bwMode="auto">
                <a:xfrm>
                  <a:off x="2142513" y="3922480"/>
                  <a:ext cx="648584" cy="966120"/>
                </a:xfrm>
                <a:custGeom>
                  <a:avLst/>
                  <a:gdLst>
                    <a:gd name="T0" fmla="*/ 199 w 847"/>
                    <a:gd name="T1" fmla="*/ 0 h 1261"/>
                    <a:gd name="T2" fmla="*/ 846 w 847"/>
                    <a:gd name="T3" fmla="*/ 999 h 1261"/>
                    <a:gd name="T4" fmla="*/ 379 w 847"/>
                    <a:gd name="T5" fmla="*/ 1260 h 1261"/>
                    <a:gd name="T6" fmla="*/ 0 w 847"/>
                    <a:gd name="T7" fmla="*/ 78 h 1261"/>
                    <a:gd name="T8" fmla="*/ 199 w 847"/>
                    <a:gd name="T9" fmla="*/ 0 h 1261"/>
                  </a:gdLst>
                  <a:ahLst/>
                  <a:cxnLst>
                    <a:cxn ang="0">
                      <a:pos x="T0" y="T1"/>
                    </a:cxn>
                    <a:cxn ang="0">
                      <a:pos x="T2" y="T3"/>
                    </a:cxn>
                    <a:cxn ang="0">
                      <a:pos x="T4" y="T5"/>
                    </a:cxn>
                    <a:cxn ang="0">
                      <a:pos x="T6" y="T7"/>
                    </a:cxn>
                    <a:cxn ang="0">
                      <a:pos x="T8" y="T9"/>
                    </a:cxn>
                  </a:cxnLst>
                  <a:rect l="0" t="0" r="r" b="b"/>
                  <a:pathLst>
                    <a:path w="847" h="1261">
                      <a:moveTo>
                        <a:pt x="199" y="0"/>
                      </a:moveTo>
                      <a:lnTo>
                        <a:pt x="846" y="999"/>
                      </a:lnTo>
                      <a:lnTo>
                        <a:pt x="379" y="1260"/>
                      </a:lnTo>
                      <a:lnTo>
                        <a:pt x="0" y="78"/>
                      </a:lnTo>
                      <a:lnTo>
                        <a:pt x="19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grpSp>
          <p:sp>
            <p:nvSpPr>
              <p:cNvPr id="23" name="Freeform 348">
                <a:extLst>
                  <a:ext uri="{FF2B5EF4-FFF2-40B4-BE49-F238E27FC236}">
                    <a16:creationId xmlns:a16="http://schemas.microsoft.com/office/drawing/2014/main" id="{CC3C354C-2B2E-478F-A213-FE47F04A04D6}"/>
                  </a:ext>
                </a:extLst>
              </p:cNvPr>
              <p:cNvSpPr>
                <a:spLocks noChangeArrowheads="1"/>
              </p:cNvSpPr>
              <p:nvPr/>
            </p:nvSpPr>
            <p:spPr bwMode="auto">
              <a:xfrm>
                <a:off x="2095220" y="689695"/>
                <a:ext cx="3009835" cy="3009835"/>
              </a:xfrm>
              <a:custGeom>
                <a:avLst/>
                <a:gdLst>
                  <a:gd name="T0" fmla="*/ 3929 w 3930"/>
                  <a:gd name="T1" fmla="*/ 1964 h 3929"/>
                  <a:gd name="T2" fmla="*/ 3929 w 3930"/>
                  <a:gd name="T3" fmla="*/ 1964 h 3929"/>
                  <a:gd name="T4" fmla="*/ 1964 w 3930"/>
                  <a:gd name="T5" fmla="*/ 3928 h 3929"/>
                  <a:gd name="T6" fmla="*/ 1964 w 3930"/>
                  <a:gd name="T7" fmla="*/ 3928 h 3929"/>
                  <a:gd name="T8" fmla="*/ 0 w 3930"/>
                  <a:gd name="T9" fmla="*/ 1964 h 3929"/>
                  <a:gd name="T10" fmla="*/ 0 w 3930"/>
                  <a:gd name="T11" fmla="*/ 1964 h 3929"/>
                  <a:gd name="T12" fmla="*/ 1964 w 3930"/>
                  <a:gd name="T13" fmla="*/ 0 h 3929"/>
                  <a:gd name="T14" fmla="*/ 1964 w 3930"/>
                  <a:gd name="T15" fmla="*/ 0 h 3929"/>
                  <a:gd name="T16" fmla="*/ 3929 w 3930"/>
                  <a:gd name="T17" fmla="*/ 1964 h 3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30" h="3929">
                    <a:moveTo>
                      <a:pt x="3929" y="1964"/>
                    </a:moveTo>
                    <a:lnTo>
                      <a:pt x="3929" y="1964"/>
                    </a:lnTo>
                    <a:cubicBezTo>
                      <a:pt x="3929" y="3049"/>
                      <a:pt x="3049" y="3928"/>
                      <a:pt x="1964" y="3928"/>
                    </a:cubicBezTo>
                    <a:lnTo>
                      <a:pt x="1964" y="3928"/>
                    </a:lnTo>
                    <a:cubicBezTo>
                      <a:pt x="880" y="3928"/>
                      <a:pt x="0" y="3049"/>
                      <a:pt x="0" y="1964"/>
                    </a:cubicBezTo>
                    <a:lnTo>
                      <a:pt x="0" y="1964"/>
                    </a:lnTo>
                    <a:cubicBezTo>
                      <a:pt x="0" y="879"/>
                      <a:pt x="880" y="0"/>
                      <a:pt x="1964" y="0"/>
                    </a:cubicBezTo>
                    <a:lnTo>
                      <a:pt x="1964" y="0"/>
                    </a:lnTo>
                    <a:cubicBezTo>
                      <a:pt x="3049" y="0"/>
                      <a:pt x="3929" y="879"/>
                      <a:pt x="3929" y="1964"/>
                    </a:cubicBezTo>
                  </a:path>
                </a:pathLst>
              </a:custGeom>
              <a:solidFill>
                <a:schemeClr val="accent1"/>
              </a:solidFill>
              <a:ln>
                <a:noFill/>
              </a:ln>
              <a:effec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sp>
            <p:nvSpPr>
              <p:cNvPr id="24" name="Freeform 349">
                <a:extLst>
                  <a:ext uri="{FF2B5EF4-FFF2-40B4-BE49-F238E27FC236}">
                    <a16:creationId xmlns:a16="http://schemas.microsoft.com/office/drawing/2014/main" id="{3FD3DF7A-7367-4DF2-B3B0-034CEF0E3B6A}"/>
                  </a:ext>
                </a:extLst>
              </p:cNvPr>
              <p:cNvSpPr>
                <a:spLocks noChangeArrowheads="1"/>
              </p:cNvSpPr>
              <p:nvPr/>
            </p:nvSpPr>
            <p:spPr bwMode="auto">
              <a:xfrm>
                <a:off x="3905850" y="1682840"/>
                <a:ext cx="2374763" cy="2374763"/>
              </a:xfrm>
              <a:custGeom>
                <a:avLst/>
                <a:gdLst>
                  <a:gd name="T0" fmla="*/ 3099 w 3100"/>
                  <a:gd name="T1" fmla="*/ 1549 h 3100"/>
                  <a:gd name="T2" fmla="*/ 3099 w 3100"/>
                  <a:gd name="T3" fmla="*/ 1549 h 3100"/>
                  <a:gd name="T4" fmla="*/ 1551 w 3100"/>
                  <a:gd name="T5" fmla="*/ 3099 h 3100"/>
                  <a:gd name="T6" fmla="*/ 1551 w 3100"/>
                  <a:gd name="T7" fmla="*/ 3099 h 3100"/>
                  <a:gd name="T8" fmla="*/ 0 w 3100"/>
                  <a:gd name="T9" fmla="*/ 1549 h 3100"/>
                  <a:gd name="T10" fmla="*/ 0 w 3100"/>
                  <a:gd name="T11" fmla="*/ 1549 h 3100"/>
                  <a:gd name="T12" fmla="*/ 1551 w 3100"/>
                  <a:gd name="T13" fmla="*/ 0 h 3100"/>
                  <a:gd name="T14" fmla="*/ 1551 w 3100"/>
                  <a:gd name="T15" fmla="*/ 0 h 3100"/>
                  <a:gd name="T16" fmla="*/ 3099 w 3100"/>
                  <a:gd name="T17" fmla="*/ 1549 h 3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0" h="3100">
                    <a:moveTo>
                      <a:pt x="3099" y="1549"/>
                    </a:moveTo>
                    <a:lnTo>
                      <a:pt x="3099" y="1549"/>
                    </a:lnTo>
                    <a:cubicBezTo>
                      <a:pt x="3099" y="2405"/>
                      <a:pt x="2406" y="3099"/>
                      <a:pt x="1551" y="3099"/>
                    </a:cubicBezTo>
                    <a:lnTo>
                      <a:pt x="1551" y="3099"/>
                    </a:lnTo>
                    <a:cubicBezTo>
                      <a:pt x="694" y="3099"/>
                      <a:pt x="0" y="2405"/>
                      <a:pt x="0" y="1549"/>
                    </a:cubicBezTo>
                    <a:lnTo>
                      <a:pt x="0" y="1549"/>
                    </a:lnTo>
                    <a:cubicBezTo>
                      <a:pt x="0" y="694"/>
                      <a:pt x="694" y="0"/>
                      <a:pt x="1551" y="0"/>
                    </a:cubicBezTo>
                    <a:lnTo>
                      <a:pt x="1551" y="0"/>
                    </a:lnTo>
                    <a:cubicBezTo>
                      <a:pt x="2406" y="0"/>
                      <a:pt x="3099" y="694"/>
                      <a:pt x="3099" y="1549"/>
                    </a:cubicBezTo>
                  </a:path>
                </a:pathLst>
              </a:custGeom>
              <a:solidFill>
                <a:schemeClr val="accent3"/>
              </a:solidFill>
              <a:ln>
                <a:noFill/>
              </a:ln>
              <a:effec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sp>
            <p:nvSpPr>
              <p:cNvPr id="25" name="Freeform 350">
                <a:extLst>
                  <a:ext uri="{FF2B5EF4-FFF2-40B4-BE49-F238E27FC236}">
                    <a16:creationId xmlns:a16="http://schemas.microsoft.com/office/drawing/2014/main" id="{C418A918-B4D6-4662-ABCE-E2DEA0C1C9D1}"/>
                  </a:ext>
                </a:extLst>
              </p:cNvPr>
              <p:cNvSpPr>
                <a:spLocks noChangeArrowheads="1"/>
              </p:cNvSpPr>
              <p:nvPr/>
            </p:nvSpPr>
            <p:spPr bwMode="auto">
              <a:xfrm>
                <a:off x="412955" y="2480057"/>
                <a:ext cx="2776751" cy="2776751"/>
              </a:xfrm>
              <a:custGeom>
                <a:avLst/>
                <a:gdLst>
                  <a:gd name="T0" fmla="*/ 3624 w 3625"/>
                  <a:gd name="T1" fmla="*/ 1811 h 3625"/>
                  <a:gd name="T2" fmla="*/ 3624 w 3625"/>
                  <a:gd name="T3" fmla="*/ 1811 h 3625"/>
                  <a:gd name="T4" fmla="*/ 1812 w 3625"/>
                  <a:gd name="T5" fmla="*/ 3624 h 3625"/>
                  <a:gd name="T6" fmla="*/ 1812 w 3625"/>
                  <a:gd name="T7" fmla="*/ 3624 h 3625"/>
                  <a:gd name="T8" fmla="*/ 0 w 3625"/>
                  <a:gd name="T9" fmla="*/ 1811 h 3625"/>
                  <a:gd name="T10" fmla="*/ 0 w 3625"/>
                  <a:gd name="T11" fmla="*/ 1811 h 3625"/>
                  <a:gd name="T12" fmla="*/ 1812 w 3625"/>
                  <a:gd name="T13" fmla="*/ 0 h 3625"/>
                  <a:gd name="T14" fmla="*/ 1812 w 3625"/>
                  <a:gd name="T15" fmla="*/ 0 h 3625"/>
                  <a:gd name="T16" fmla="*/ 3624 w 3625"/>
                  <a:gd name="T17" fmla="*/ 1811 h 3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25" h="3625">
                    <a:moveTo>
                      <a:pt x="3624" y="1811"/>
                    </a:moveTo>
                    <a:lnTo>
                      <a:pt x="3624" y="1811"/>
                    </a:lnTo>
                    <a:cubicBezTo>
                      <a:pt x="3624" y="2812"/>
                      <a:pt x="2813" y="3624"/>
                      <a:pt x="1812" y="3624"/>
                    </a:cubicBezTo>
                    <a:lnTo>
                      <a:pt x="1812" y="3624"/>
                    </a:lnTo>
                    <a:cubicBezTo>
                      <a:pt x="811" y="3624"/>
                      <a:pt x="0" y="2812"/>
                      <a:pt x="0" y="1811"/>
                    </a:cubicBezTo>
                    <a:lnTo>
                      <a:pt x="0" y="1811"/>
                    </a:lnTo>
                    <a:cubicBezTo>
                      <a:pt x="0" y="811"/>
                      <a:pt x="811" y="0"/>
                      <a:pt x="1812" y="0"/>
                    </a:cubicBezTo>
                    <a:lnTo>
                      <a:pt x="1812" y="0"/>
                    </a:lnTo>
                    <a:cubicBezTo>
                      <a:pt x="2813" y="0"/>
                      <a:pt x="3624" y="811"/>
                      <a:pt x="3624" y="1811"/>
                    </a:cubicBezTo>
                  </a:path>
                </a:pathLst>
              </a:custGeom>
              <a:solidFill>
                <a:schemeClr val="accent2"/>
              </a:solidFill>
              <a:ln>
                <a:noFill/>
              </a:ln>
              <a:effec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sp>
            <p:nvSpPr>
              <p:cNvPr id="26" name="Freeform 351">
                <a:extLst>
                  <a:ext uri="{FF2B5EF4-FFF2-40B4-BE49-F238E27FC236}">
                    <a16:creationId xmlns:a16="http://schemas.microsoft.com/office/drawing/2014/main" id="{20CBC6E6-91C2-4C7D-A6B0-90BCFC6FA551}"/>
                  </a:ext>
                </a:extLst>
              </p:cNvPr>
              <p:cNvSpPr>
                <a:spLocks noChangeArrowheads="1"/>
              </p:cNvSpPr>
              <p:nvPr/>
            </p:nvSpPr>
            <p:spPr bwMode="auto">
              <a:xfrm>
                <a:off x="5628651" y="3074593"/>
                <a:ext cx="1716046" cy="1716046"/>
              </a:xfrm>
              <a:custGeom>
                <a:avLst/>
                <a:gdLst>
                  <a:gd name="T0" fmla="*/ 2239 w 2240"/>
                  <a:gd name="T1" fmla="*/ 1120 h 2241"/>
                  <a:gd name="T2" fmla="*/ 2239 w 2240"/>
                  <a:gd name="T3" fmla="*/ 1120 h 2241"/>
                  <a:gd name="T4" fmla="*/ 1119 w 2240"/>
                  <a:gd name="T5" fmla="*/ 2240 h 2241"/>
                  <a:gd name="T6" fmla="*/ 1119 w 2240"/>
                  <a:gd name="T7" fmla="*/ 2240 h 2241"/>
                  <a:gd name="T8" fmla="*/ 0 w 2240"/>
                  <a:gd name="T9" fmla="*/ 1120 h 2241"/>
                  <a:gd name="T10" fmla="*/ 0 w 2240"/>
                  <a:gd name="T11" fmla="*/ 1120 h 2241"/>
                  <a:gd name="T12" fmla="*/ 1119 w 2240"/>
                  <a:gd name="T13" fmla="*/ 0 h 2241"/>
                  <a:gd name="T14" fmla="*/ 1119 w 2240"/>
                  <a:gd name="T15" fmla="*/ 0 h 2241"/>
                  <a:gd name="T16" fmla="*/ 2239 w 2240"/>
                  <a:gd name="T17" fmla="*/ 1120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0" h="2241">
                    <a:moveTo>
                      <a:pt x="2239" y="1120"/>
                    </a:moveTo>
                    <a:lnTo>
                      <a:pt x="2239" y="1120"/>
                    </a:lnTo>
                    <a:cubicBezTo>
                      <a:pt x="2239" y="1738"/>
                      <a:pt x="1738" y="2240"/>
                      <a:pt x="1119" y="2240"/>
                    </a:cubicBezTo>
                    <a:lnTo>
                      <a:pt x="1119" y="2240"/>
                    </a:lnTo>
                    <a:cubicBezTo>
                      <a:pt x="500" y="2240"/>
                      <a:pt x="0" y="1738"/>
                      <a:pt x="0" y="1120"/>
                    </a:cubicBezTo>
                    <a:lnTo>
                      <a:pt x="0" y="1120"/>
                    </a:lnTo>
                    <a:cubicBezTo>
                      <a:pt x="0" y="501"/>
                      <a:pt x="500" y="0"/>
                      <a:pt x="1119" y="0"/>
                    </a:cubicBezTo>
                    <a:lnTo>
                      <a:pt x="1119" y="0"/>
                    </a:lnTo>
                    <a:cubicBezTo>
                      <a:pt x="1738" y="0"/>
                      <a:pt x="2239" y="501"/>
                      <a:pt x="2239" y="1120"/>
                    </a:cubicBezTo>
                  </a:path>
                </a:pathLst>
              </a:custGeom>
              <a:solidFill>
                <a:schemeClr val="accent4"/>
              </a:solidFill>
              <a:ln>
                <a:noFill/>
              </a:ln>
              <a:effec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grpSp>
        <p:sp>
          <p:nvSpPr>
            <p:cNvPr id="30" name="TextBox 29">
              <a:extLst>
                <a:ext uri="{FF2B5EF4-FFF2-40B4-BE49-F238E27FC236}">
                  <a16:creationId xmlns:a16="http://schemas.microsoft.com/office/drawing/2014/main" id="{6D6E405C-D848-4872-9718-23E40F300969}"/>
                </a:ext>
              </a:extLst>
            </p:cNvPr>
            <p:cNvSpPr txBox="1"/>
            <p:nvPr/>
          </p:nvSpPr>
          <p:spPr>
            <a:xfrm>
              <a:off x="1289086" y="3528376"/>
              <a:ext cx="990708" cy="719956"/>
            </a:xfrm>
            <a:prstGeom prst="rect">
              <a:avLst/>
            </a:prstGeom>
            <a:noFill/>
          </p:spPr>
          <p:txBody>
            <a:bodyPr wrap="square" rtlCol="0">
              <a:spAutoFit/>
            </a:bodyPr>
            <a:lstStyle/>
            <a:p>
              <a:pPr algn="ctr" defTabSz="685800">
                <a:buClrTx/>
              </a:pPr>
              <a:r>
                <a:rPr lang="en-US" sz="2700" b="1" kern="1200">
                  <a:solidFill>
                    <a:prstClr val="black"/>
                  </a:solidFill>
                  <a:latin typeface="Georgia Pro" panose="02040802050405020203" pitchFamily="18" charset="0"/>
                  <a:ea typeface="+mn-ea"/>
                  <a:cs typeface="+mn-cs"/>
                </a:rPr>
                <a:t>01</a:t>
              </a:r>
            </a:p>
          </p:txBody>
        </p:sp>
        <p:sp>
          <p:nvSpPr>
            <p:cNvPr id="31" name="TextBox 30">
              <a:extLst>
                <a:ext uri="{FF2B5EF4-FFF2-40B4-BE49-F238E27FC236}">
                  <a16:creationId xmlns:a16="http://schemas.microsoft.com/office/drawing/2014/main" id="{700DBF3E-E18B-41AA-83ED-85A3B25855C7}"/>
                </a:ext>
              </a:extLst>
            </p:cNvPr>
            <p:cNvSpPr txBox="1"/>
            <p:nvPr/>
          </p:nvSpPr>
          <p:spPr>
            <a:xfrm>
              <a:off x="3011694" y="1705259"/>
              <a:ext cx="990708" cy="719956"/>
            </a:xfrm>
            <a:prstGeom prst="rect">
              <a:avLst/>
            </a:prstGeom>
            <a:noFill/>
          </p:spPr>
          <p:txBody>
            <a:bodyPr wrap="square" rtlCol="0">
              <a:spAutoFit/>
            </a:bodyPr>
            <a:lstStyle/>
            <a:p>
              <a:pPr algn="ctr" defTabSz="685800">
                <a:buClrTx/>
              </a:pPr>
              <a:r>
                <a:rPr lang="en-US" sz="2700" b="1" kern="1200">
                  <a:solidFill>
                    <a:prstClr val="black"/>
                  </a:solidFill>
                  <a:latin typeface="Georgia Pro" panose="02040802050405020203" pitchFamily="18" charset="0"/>
                  <a:ea typeface="+mn-ea"/>
                  <a:cs typeface="+mn-cs"/>
                </a:rPr>
                <a:t>02</a:t>
              </a:r>
            </a:p>
          </p:txBody>
        </p:sp>
        <p:sp>
          <p:nvSpPr>
            <p:cNvPr id="32" name="TextBox 31">
              <a:extLst>
                <a:ext uri="{FF2B5EF4-FFF2-40B4-BE49-F238E27FC236}">
                  <a16:creationId xmlns:a16="http://schemas.microsoft.com/office/drawing/2014/main" id="{3DF6205C-69B0-4A25-8397-8B931BC5059C}"/>
                </a:ext>
              </a:extLst>
            </p:cNvPr>
            <p:cNvSpPr txBox="1"/>
            <p:nvPr/>
          </p:nvSpPr>
          <p:spPr>
            <a:xfrm>
              <a:off x="4757696" y="2588153"/>
              <a:ext cx="990708" cy="719956"/>
            </a:xfrm>
            <a:prstGeom prst="rect">
              <a:avLst/>
            </a:prstGeom>
            <a:noFill/>
          </p:spPr>
          <p:txBody>
            <a:bodyPr wrap="square" rtlCol="0">
              <a:spAutoFit/>
            </a:bodyPr>
            <a:lstStyle/>
            <a:p>
              <a:pPr algn="ctr" defTabSz="685800">
                <a:buClrTx/>
              </a:pPr>
              <a:r>
                <a:rPr lang="en-US" sz="2700" b="1" kern="1200">
                  <a:solidFill>
                    <a:prstClr val="black"/>
                  </a:solidFill>
                  <a:latin typeface="Georgia Pro" panose="02040802050405020203" pitchFamily="18" charset="0"/>
                  <a:ea typeface="+mn-ea"/>
                  <a:cs typeface="+mn-cs"/>
                </a:rPr>
                <a:t>03</a:t>
              </a:r>
            </a:p>
          </p:txBody>
        </p:sp>
        <p:sp>
          <p:nvSpPr>
            <p:cNvPr id="33" name="TextBox 32">
              <a:extLst>
                <a:ext uri="{FF2B5EF4-FFF2-40B4-BE49-F238E27FC236}">
                  <a16:creationId xmlns:a16="http://schemas.microsoft.com/office/drawing/2014/main" id="{72689B58-E5FD-411C-B02E-1E1AB2F7BC23}"/>
                </a:ext>
              </a:extLst>
            </p:cNvPr>
            <p:cNvSpPr txBox="1"/>
            <p:nvPr/>
          </p:nvSpPr>
          <p:spPr>
            <a:xfrm>
              <a:off x="6024926" y="3622638"/>
              <a:ext cx="990708" cy="719956"/>
            </a:xfrm>
            <a:prstGeom prst="rect">
              <a:avLst/>
            </a:prstGeom>
            <a:noFill/>
          </p:spPr>
          <p:txBody>
            <a:bodyPr wrap="square" rtlCol="0">
              <a:spAutoFit/>
            </a:bodyPr>
            <a:lstStyle/>
            <a:p>
              <a:pPr algn="ctr" defTabSz="685800">
                <a:buClrTx/>
              </a:pPr>
              <a:r>
                <a:rPr lang="en-US" sz="2700" b="1" kern="1200">
                  <a:solidFill>
                    <a:prstClr val="black"/>
                  </a:solidFill>
                  <a:latin typeface="Georgia Pro" panose="02040802050405020203" pitchFamily="18" charset="0"/>
                  <a:ea typeface="+mn-ea"/>
                  <a:cs typeface="+mn-cs"/>
                </a:rPr>
                <a:t>04</a:t>
              </a:r>
            </a:p>
          </p:txBody>
        </p:sp>
      </p:grpSp>
      <p:grpSp>
        <p:nvGrpSpPr>
          <p:cNvPr id="46" name="Group 45">
            <a:extLst>
              <a:ext uri="{FF2B5EF4-FFF2-40B4-BE49-F238E27FC236}">
                <a16:creationId xmlns:a16="http://schemas.microsoft.com/office/drawing/2014/main" id="{EEC933FB-FCCE-47DD-9FF9-ED013D9B7B3F}"/>
              </a:ext>
            </a:extLst>
          </p:cNvPr>
          <p:cNvGrpSpPr/>
          <p:nvPr/>
        </p:nvGrpSpPr>
        <p:grpSpPr>
          <a:xfrm>
            <a:off x="4912906" y="1158258"/>
            <a:ext cx="3606254" cy="3817755"/>
            <a:chOff x="8058031" y="1591696"/>
            <a:chExt cx="3701650" cy="4776246"/>
          </a:xfrm>
        </p:grpSpPr>
        <p:grpSp>
          <p:nvGrpSpPr>
            <p:cNvPr id="34" name="Group 33">
              <a:extLst>
                <a:ext uri="{FF2B5EF4-FFF2-40B4-BE49-F238E27FC236}">
                  <a16:creationId xmlns:a16="http://schemas.microsoft.com/office/drawing/2014/main" id="{D6EE6751-C703-40E5-9DCA-EA33F526BC47}"/>
                </a:ext>
              </a:extLst>
            </p:cNvPr>
            <p:cNvGrpSpPr/>
            <p:nvPr/>
          </p:nvGrpSpPr>
          <p:grpSpPr>
            <a:xfrm>
              <a:off x="8058031" y="1591696"/>
              <a:ext cx="3701650" cy="873457"/>
              <a:chOff x="834248" y="1115937"/>
              <a:chExt cx="3701650" cy="873457"/>
            </a:xfrm>
          </p:grpSpPr>
          <p:sp>
            <p:nvSpPr>
              <p:cNvPr id="35" name="TextBox 34">
                <a:extLst>
                  <a:ext uri="{FF2B5EF4-FFF2-40B4-BE49-F238E27FC236}">
                    <a16:creationId xmlns:a16="http://schemas.microsoft.com/office/drawing/2014/main" id="{22B3FEFF-17B3-46BC-97A3-9DBB21694317}"/>
                  </a:ext>
                </a:extLst>
              </p:cNvPr>
              <p:cNvSpPr txBox="1"/>
              <p:nvPr/>
            </p:nvSpPr>
            <p:spPr>
              <a:xfrm>
                <a:off x="1137943" y="1319307"/>
                <a:ext cx="3397955" cy="552158"/>
              </a:xfrm>
              <a:prstGeom prst="rect">
                <a:avLst/>
              </a:prstGeom>
              <a:noFill/>
            </p:spPr>
            <p:txBody>
              <a:bodyPr wrap="square" lIns="0" tIns="0" rIns="0" bIns="0" rtlCol="0">
                <a:spAutoFit/>
              </a:bodyPr>
              <a:lstStyle/>
              <a:p>
                <a:pPr defTabSz="685800">
                  <a:spcBef>
                    <a:spcPts val="450"/>
                  </a:spcBef>
                  <a:buClrTx/>
                </a:pPr>
                <a:r>
                  <a:rPr lang="en-US" sz="3200" b="1" kern="1200">
                    <a:solidFill>
                      <a:prstClr val="black"/>
                    </a:solidFill>
                    <a:latin typeface="Times New Roman" panose="02020603050405020304" pitchFamily="18" charset="0"/>
                    <a:ea typeface="+mn-ea"/>
                    <a:cs typeface="Times New Roman" panose="02020603050405020304" pitchFamily="18" charset="0"/>
                  </a:rPr>
                  <a:t>Khái niệm</a:t>
                </a:r>
              </a:p>
            </p:txBody>
          </p:sp>
          <p:sp>
            <p:nvSpPr>
              <p:cNvPr id="36" name="Rectangle 35">
                <a:extLst>
                  <a:ext uri="{FF2B5EF4-FFF2-40B4-BE49-F238E27FC236}">
                    <a16:creationId xmlns:a16="http://schemas.microsoft.com/office/drawing/2014/main" id="{3DFF4E34-6675-4520-AB15-482771068B38}"/>
                  </a:ext>
                </a:extLst>
              </p:cNvPr>
              <p:cNvSpPr/>
              <p:nvPr/>
            </p:nvSpPr>
            <p:spPr>
              <a:xfrm>
                <a:off x="834248" y="1115937"/>
                <a:ext cx="130503" cy="8734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grpSp>
        <p:grpSp>
          <p:nvGrpSpPr>
            <p:cNvPr id="37" name="Group 36">
              <a:extLst>
                <a:ext uri="{FF2B5EF4-FFF2-40B4-BE49-F238E27FC236}">
                  <a16:creationId xmlns:a16="http://schemas.microsoft.com/office/drawing/2014/main" id="{3B28D613-7F7D-4963-B9FB-FEE632F50D6A}"/>
                </a:ext>
              </a:extLst>
            </p:cNvPr>
            <p:cNvGrpSpPr/>
            <p:nvPr/>
          </p:nvGrpSpPr>
          <p:grpSpPr>
            <a:xfrm>
              <a:off x="8058031" y="2892626"/>
              <a:ext cx="3701650" cy="873457"/>
              <a:chOff x="834248" y="1115937"/>
              <a:chExt cx="3701650" cy="873457"/>
            </a:xfrm>
          </p:grpSpPr>
          <p:sp>
            <p:nvSpPr>
              <p:cNvPr id="38" name="TextBox 37">
                <a:extLst>
                  <a:ext uri="{FF2B5EF4-FFF2-40B4-BE49-F238E27FC236}">
                    <a16:creationId xmlns:a16="http://schemas.microsoft.com/office/drawing/2014/main" id="{C965EA25-94CD-44B0-BFE2-9477270DD54C}"/>
                  </a:ext>
                </a:extLst>
              </p:cNvPr>
              <p:cNvSpPr txBox="1"/>
              <p:nvPr/>
            </p:nvSpPr>
            <p:spPr>
              <a:xfrm>
                <a:off x="1137943" y="1256093"/>
                <a:ext cx="3397955" cy="552157"/>
              </a:xfrm>
              <a:prstGeom prst="rect">
                <a:avLst/>
              </a:prstGeom>
              <a:noFill/>
            </p:spPr>
            <p:txBody>
              <a:bodyPr wrap="square" lIns="0" tIns="0" rIns="0" bIns="0" rtlCol="0">
                <a:spAutoFit/>
              </a:bodyPr>
              <a:lstStyle/>
              <a:p>
                <a:pPr defTabSz="685800">
                  <a:spcBef>
                    <a:spcPts val="450"/>
                  </a:spcBef>
                  <a:buClrTx/>
                </a:pPr>
                <a:r>
                  <a:rPr lang="en-US" sz="3200" b="1" kern="1200">
                    <a:solidFill>
                      <a:prstClr val="black"/>
                    </a:solidFill>
                    <a:latin typeface="Times New Roman" panose="02020603050405020304" pitchFamily="18" charset="0"/>
                    <a:ea typeface="+mn-ea"/>
                    <a:cs typeface="Times New Roman" panose="02020603050405020304" pitchFamily="18" charset="0"/>
                  </a:rPr>
                  <a:t>Chèn node vào cây</a:t>
                </a:r>
              </a:p>
            </p:txBody>
          </p:sp>
          <p:sp>
            <p:nvSpPr>
              <p:cNvPr id="39" name="Rectangle 38">
                <a:extLst>
                  <a:ext uri="{FF2B5EF4-FFF2-40B4-BE49-F238E27FC236}">
                    <a16:creationId xmlns:a16="http://schemas.microsoft.com/office/drawing/2014/main" id="{7769494C-1EC8-41B6-9196-2E840945A7AF}"/>
                  </a:ext>
                </a:extLst>
              </p:cNvPr>
              <p:cNvSpPr/>
              <p:nvPr/>
            </p:nvSpPr>
            <p:spPr>
              <a:xfrm>
                <a:off x="834248" y="1115937"/>
                <a:ext cx="130503" cy="8734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grpSp>
        <p:grpSp>
          <p:nvGrpSpPr>
            <p:cNvPr id="40" name="Group 39">
              <a:extLst>
                <a:ext uri="{FF2B5EF4-FFF2-40B4-BE49-F238E27FC236}">
                  <a16:creationId xmlns:a16="http://schemas.microsoft.com/office/drawing/2014/main" id="{1A236EC5-506C-41D9-8EB1-A5DE65B35BCF}"/>
                </a:ext>
              </a:extLst>
            </p:cNvPr>
            <p:cNvGrpSpPr/>
            <p:nvPr/>
          </p:nvGrpSpPr>
          <p:grpSpPr>
            <a:xfrm>
              <a:off x="8058031" y="4193556"/>
              <a:ext cx="3701650" cy="873457"/>
              <a:chOff x="834248" y="1115937"/>
              <a:chExt cx="3701650" cy="873457"/>
            </a:xfrm>
          </p:grpSpPr>
          <p:sp>
            <p:nvSpPr>
              <p:cNvPr id="41" name="TextBox 40">
                <a:extLst>
                  <a:ext uri="{FF2B5EF4-FFF2-40B4-BE49-F238E27FC236}">
                    <a16:creationId xmlns:a16="http://schemas.microsoft.com/office/drawing/2014/main" id="{5F064862-94D5-49CA-9BE7-3F89894C8425}"/>
                  </a:ext>
                </a:extLst>
              </p:cNvPr>
              <p:cNvSpPr txBox="1"/>
              <p:nvPr/>
            </p:nvSpPr>
            <p:spPr>
              <a:xfrm>
                <a:off x="1137943" y="1292133"/>
                <a:ext cx="3397955" cy="552157"/>
              </a:xfrm>
              <a:prstGeom prst="rect">
                <a:avLst/>
              </a:prstGeom>
              <a:noFill/>
            </p:spPr>
            <p:txBody>
              <a:bodyPr wrap="square" lIns="0" tIns="0" rIns="0" bIns="0" rtlCol="0">
                <a:spAutoFit/>
              </a:bodyPr>
              <a:lstStyle/>
              <a:p>
                <a:pPr defTabSz="685800">
                  <a:spcBef>
                    <a:spcPts val="450"/>
                  </a:spcBef>
                  <a:buClrTx/>
                </a:pPr>
                <a:r>
                  <a:rPr lang="en-US" sz="3200" b="1" kern="1200">
                    <a:solidFill>
                      <a:prstClr val="black"/>
                    </a:solidFill>
                    <a:latin typeface="Times New Roman" panose="02020603050405020304" pitchFamily="18" charset="0"/>
                    <a:ea typeface="+mn-ea"/>
                    <a:cs typeface="Times New Roman" panose="02020603050405020304" pitchFamily="18" charset="0"/>
                  </a:rPr>
                  <a:t>Ứng dụng</a:t>
                </a:r>
              </a:p>
            </p:txBody>
          </p:sp>
          <p:sp>
            <p:nvSpPr>
              <p:cNvPr id="42" name="Rectangle 41">
                <a:extLst>
                  <a:ext uri="{FF2B5EF4-FFF2-40B4-BE49-F238E27FC236}">
                    <a16:creationId xmlns:a16="http://schemas.microsoft.com/office/drawing/2014/main" id="{D9999F74-6F77-4BF0-B8F4-5ACE2ABAE7F8}"/>
                  </a:ext>
                </a:extLst>
              </p:cNvPr>
              <p:cNvSpPr/>
              <p:nvPr/>
            </p:nvSpPr>
            <p:spPr>
              <a:xfrm>
                <a:off x="834248" y="1115937"/>
                <a:ext cx="130503"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grpSp>
        <p:grpSp>
          <p:nvGrpSpPr>
            <p:cNvPr id="43" name="Group 42">
              <a:extLst>
                <a:ext uri="{FF2B5EF4-FFF2-40B4-BE49-F238E27FC236}">
                  <a16:creationId xmlns:a16="http://schemas.microsoft.com/office/drawing/2014/main" id="{F3275F3E-99D2-4EE8-9A72-62DA4F32E9BA}"/>
                </a:ext>
              </a:extLst>
            </p:cNvPr>
            <p:cNvGrpSpPr/>
            <p:nvPr/>
          </p:nvGrpSpPr>
          <p:grpSpPr>
            <a:xfrm>
              <a:off x="8058031" y="5494485"/>
              <a:ext cx="3701650" cy="873457"/>
              <a:chOff x="834248" y="1115937"/>
              <a:chExt cx="3701650" cy="873457"/>
            </a:xfrm>
          </p:grpSpPr>
          <p:sp>
            <p:nvSpPr>
              <p:cNvPr id="44" name="TextBox 43">
                <a:extLst>
                  <a:ext uri="{FF2B5EF4-FFF2-40B4-BE49-F238E27FC236}">
                    <a16:creationId xmlns:a16="http://schemas.microsoft.com/office/drawing/2014/main" id="{A53414EB-E576-421D-B4E3-61CA94E701ED}"/>
                  </a:ext>
                </a:extLst>
              </p:cNvPr>
              <p:cNvSpPr txBox="1"/>
              <p:nvPr/>
            </p:nvSpPr>
            <p:spPr>
              <a:xfrm>
                <a:off x="1137943" y="1276587"/>
                <a:ext cx="3397955" cy="552157"/>
              </a:xfrm>
              <a:prstGeom prst="rect">
                <a:avLst/>
              </a:prstGeom>
              <a:noFill/>
            </p:spPr>
            <p:txBody>
              <a:bodyPr wrap="square" lIns="0" tIns="0" rIns="0" bIns="0" rtlCol="0">
                <a:spAutoFit/>
              </a:bodyPr>
              <a:lstStyle/>
              <a:p>
                <a:pPr defTabSz="685800">
                  <a:spcBef>
                    <a:spcPts val="450"/>
                  </a:spcBef>
                  <a:buClrTx/>
                </a:pPr>
                <a:r>
                  <a:rPr lang="en-US" sz="3200" b="1" kern="1200">
                    <a:solidFill>
                      <a:prstClr val="black"/>
                    </a:solidFill>
                    <a:latin typeface="Times New Roman" panose="02020603050405020304" pitchFamily="18" charset="0"/>
                    <a:ea typeface="+mn-ea"/>
                    <a:cs typeface="Times New Roman" panose="02020603050405020304" pitchFamily="18" charset="0"/>
                  </a:rPr>
                  <a:t>Kết luận</a:t>
                </a:r>
              </a:p>
            </p:txBody>
          </p:sp>
          <p:sp>
            <p:nvSpPr>
              <p:cNvPr id="45" name="Rectangle 44">
                <a:extLst>
                  <a:ext uri="{FF2B5EF4-FFF2-40B4-BE49-F238E27FC236}">
                    <a16:creationId xmlns:a16="http://schemas.microsoft.com/office/drawing/2014/main" id="{B2FB635F-29B1-4FEF-B662-DFDABDC991E1}"/>
                  </a:ext>
                </a:extLst>
              </p:cNvPr>
              <p:cNvSpPr/>
              <p:nvPr/>
            </p:nvSpPr>
            <p:spPr>
              <a:xfrm>
                <a:off x="834248" y="1115937"/>
                <a:ext cx="130503" cy="8734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grpSp>
      </p:grpSp>
      <p:sp>
        <p:nvSpPr>
          <p:cNvPr id="48" name="TextBox 47">
            <a:extLst>
              <a:ext uri="{FF2B5EF4-FFF2-40B4-BE49-F238E27FC236}">
                <a16:creationId xmlns:a16="http://schemas.microsoft.com/office/drawing/2014/main" id="{6B9FEDE6-4CCE-42C7-88CC-8352A119985D}"/>
              </a:ext>
            </a:extLst>
          </p:cNvPr>
          <p:cNvSpPr txBox="1"/>
          <p:nvPr/>
        </p:nvSpPr>
        <p:spPr>
          <a:xfrm>
            <a:off x="1485900" y="38588"/>
            <a:ext cx="9144000" cy="646331"/>
          </a:xfrm>
          <a:prstGeom prst="rect">
            <a:avLst/>
          </a:prstGeom>
          <a:noFill/>
        </p:spPr>
        <p:txBody>
          <a:bodyPr wrap="square" lIns="91440" tIns="45720" rIns="91440" bIns="45720" rtlCol="0" anchor="t">
            <a:spAutoFit/>
          </a:bodyPr>
          <a:lstStyle/>
          <a:p>
            <a:pPr algn="ctr" defTabSz="685800">
              <a:buClrTx/>
            </a:pPr>
            <a:r>
              <a:rPr lang="en-US" sz="3600" b="1" kern="1200">
                <a:solidFill>
                  <a:prstClr val="black"/>
                </a:solidFill>
                <a:latin typeface="Times New Roman(Headings)"/>
                <a:ea typeface="Cambria"/>
                <a:cs typeface="Times New Roman"/>
              </a:rPr>
              <a:t>NỘI DUNG</a:t>
            </a:r>
            <a:endParaRPr lang="en-US" sz="3600" b="1" kern="1200">
              <a:solidFill>
                <a:prstClr val="black"/>
              </a:solidFill>
              <a:latin typeface="Times New Roman(Headings)"/>
              <a:ea typeface="Cambria" panose="020405030504060302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F7EC896D-D3DA-0283-459D-4EB125CD79AF}"/>
              </a:ext>
            </a:extLst>
          </p:cNvPr>
          <p:cNvSpPr>
            <a:spLocks noGrp="1"/>
          </p:cNvSpPr>
          <p:nvPr>
            <p:ph type="sldNum" sz="quarter" idx="12"/>
          </p:nvPr>
        </p:nvSpPr>
        <p:spPr/>
        <p:txBody>
          <a:bodyPr/>
          <a:lstStyle/>
          <a:p>
            <a:fld id="{334B3EFE-15C7-4360-8224-289442A554B7}" type="slidenum">
              <a:rPr lang="en-US" smtClean="0"/>
              <a:t>2</a:t>
            </a:fld>
            <a:endParaRPr lang="en-US"/>
          </a:p>
        </p:txBody>
      </p:sp>
    </p:spTree>
    <p:extLst>
      <p:ext uri="{BB962C8B-B14F-4D97-AF65-F5344CB8AC3E}">
        <p14:creationId xmlns:p14="http://schemas.microsoft.com/office/powerpoint/2010/main" val="3401280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00" name="Rectangle 209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767703-DE90-29B7-E77A-7F8119BDE8F0}"/>
              </a:ext>
            </a:extLst>
          </p:cNvPr>
          <p:cNvSpPr>
            <a:spLocks noGrp="1"/>
          </p:cNvSpPr>
          <p:nvPr>
            <p:ph type="title"/>
          </p:nvPr>
        </p:nvSpPr>
        <p:spPr>
          <a:xfrm>
            <a:off x="475972" y="1101086"/>
            <a:ext cx="3465438" cy="446668"/>
          </a:xfrm>
        </p:spPr>
        <p:txBody>
          <a:bodyPr vert="horz" lIns="91440" tIns="45720" rIns="91440" bIns="45720" rtlCol="0" anchor="b">
            <a:noAutofit/>
          </a:bodyPr>
          <a:lstStyle/>
          <a:p>
            <a:pPr defTabSz="914400"/>
            <a:r>
              <a:rPr lang="en-US" sz="2800">
                <a:latin typeface="Times New Roman(Headings)"/>
              </a:rPr>
              <a:t>Tìm kiếm:</a:t>
            </a:r>
          </a:p>
        </p:txBody>
      </p:sp>
      <p:sp>
        <p:nvSpPr>
          <p:cNvPr id="3" name="Text Placeholder 2">
            <a:extLst>
              <a:ext uri="{FF2B5EF4-FFF2-40B4-BE49-F238E27FC236}">
                <a16:creationId xmlns:a16="http://schemas.microsoft.com/office/drawing/2014/main" id="{1C8B88B7-AFC8-F9A7-2E0F-5DA3E659327C}"/>
              </a:ext>
            </a:extLst>
          </p:cNvPr>
          <p:cNvSpPr>
            <a:spLocks noGrp="1"/>
          </p:cNvSpPr>
          <p:nvPr>
            <p:ph type="body" idx="1"/>
          </p:nvPr>
        </p:nvSpPr>
        <p:spPr>
          <a:xfrm>
            <a:off x="475972" y="1657815"/>
            <a:ext cx="4089400" cy="3445107"/>
          </a:xfrm>
        </p:spPr>
        <p:txBody>
          <a:bodyPr vert="horz" lIns="91440" tIns="45720" rIns="91440" bIns="45720" rtlCol="0">
            <a:normAutofit/>
          </a:bodyPr>
          <a:lstStyle/>
          <a:p>
            <a:pPr algn="just" defTabSz="914400">
              <a:spcBef>
                <a:spcPts val="1000"/>
              </a:spcBef>
            </a:pPr>
            <a:r>
              <a:rPr lang="en-US" sz="2000" b="0" i="0">
                <a:solidFill>
                  <a:schemeClr val="tx1"/>
                </a:solidFill>
                <a:effectLst/>
                <a:latin typeface="Times New Roman" panose="02020603050405020304" pitchFamily="18" charset="0"/>
                <a:cs typeface="Times New Roman" panose="02020603050405020304" pitchFamily="18" charset="0"/>
              </a:rPr>
              <a:t>- Với một BST được cân bằng tốt, thời gian cần thiết để tìm kiếm một giá trị trong BST là O(log n). Điều này so với O(n) của phương pháp tìm kiếm tuyến tính.</a:t>
            </a:r>
            <a:endParaRPr lang="en-US" sz="2000">
              <a:solidFill>
                <a:schemeClr val="tx1"/>
              </a:solidFill>
              <a:latin typeface="Times New Roman" panose="02020603050405020304" pitchFamily="18" charset="0"/>
              <a:cs typeface="Times New Roman" panose="02020603050405020304" pitchFamily="18" charset="0"/>
            </a:endParaRPr>
          </a:p>
          <a:p>
            <a:pPr algn="just" defTabSz="914400">
              <a:spcBef>
                <a:spcPts val="1000"/>
              </a:spcBef>
            </a:pPr>
            <a:endParaRPr lang="en-US" sz="2000" b="0" i="0">
              <a:solidFill>
                <a:schemeClr val="tx1"/>
              </a:solidFill>
              <a:effectLst/>
              <a:latin typeface="Times New Roman" panose="02020603050405020304" pitchFamily="18" charset="0"/>
              <a:cs typeface="Times New Roman" panose="02020603050405020304" pitchFamily="18" charset="0"/>
            </a:endParaRPr>
          </a:p>
          <a:p>
            <a:pPr algn="just" defTabSz="914400">
              <a:spcBef>
                <a:spcPts val="1000"/>
              </a:spcBef>
            </a:pPr>
            <a:r>
              <a:rPr lang="en-US" sz="2000" b="0" i="0">
                <a:solidFill>
                  <a:schemeClr val="tx1"/>
                </a:solidFill>
                <a:effectLst/>
                <a:latin typeface="Times New Roman" panose="02020603050405020304" pitchFamily="18" charset="0"/>
                <a:cs typeface="Times New Roman" panose="02020603050405020304" pitchFamily="18" charset="0"/>
              </a:rPr>
              <a:t>- Trong quản lý danh bạ.</a:t>
            </a:r>
          </a:p>
          <a:p>
            <a:pPr algn="just" defTabSz="914400">
              <a:spcBef>
                <a:spcPts val="1000"/>
              </a:spcBef>
            </a:pPr>
            <a:endParaRPr lang="en-US" sz="2000" b="0" i="0">
              <a:solidFill>
                <a:schemeClr val="tx1"/>
              </a:solidFill>
              <a:effectLst/>
              <a:latin typeface="Times New Roman" panose="02020603050405020304" pitchFamily="18" charset="0"/>
              <a:cs typeface="Times New Roman" panose="02020603050405020304" pitchFamily="18" charset="0"/>
            </a:endParaRPr>
          </a:p>
        </p:txBody>
      </p:sp>
      <p:pic>
        <p:nvPicPr>
          <p:cNvPr id="2050" name="Picture 2" descr="Cách thay đổi công cụ tìm kiếm trên trình duyệt Google Chrome đơn giản">
            <a:extLst>
              <a:ext uri="{FF2B5EF4-FFF2-40B4-BE49-F238E27FC236}">
                <a16:creationId xmlns:a16="http://schemas.microsoft.com/office/drawing/2014/main" id="{5C5D0AB5-2E61-4F06-2BE4-475EA0C653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683" r="28410"/>
          <a:stretch/>
        </p:blipFill>
        <p:spPr bwMode="auto">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F02D50-BF99-580E-9EAD-5B155FFE287D}"/>
              </a:ext>
            </a:extLst>
          </p:cNvPr>
          <p:cNvSpPr txBox="1"/>
          <p:nvPr/>
        </p:nvSpPr>
        <p:spPr>
          <a:xfrm>
            <a:off x="781314" y="34009"/>
            <a:ext cx="3485886" cy="523220"/>
          </a:xfrm>
          <a:prstGeom prst="rect">
            <a:avLst/>
          </a:prstGeom>
          <a:noFill/>
        </p:spPr>
        <p:txBody>
          <a:bodyPr wrap="square" rtlCol="0">
            <a:spAutoFit/>
          </a:bodyPr>
          <a:lstStyle/>
          <a:p>
            <a:r>
              <a:rPr lang="en-US" sz="2800">
                <a:solidFill>
                  <a:schemeClr val="tx1"/>
                </a:solidFill>
                <a:latin typeface="Times New Roman(Headings)"/>
                <a:ea typeface="Roboto Black" panose="02000000000000000000" pitchFamily="2" charset="0"/>
                <a:cs typeface="Times New Roman" panose="02020603050405020304" pitchFamily="18" charset="0"/>
              </a:rPr>
              <a:t>Ứng dụng</a:t>
            </a:r>
          </a:p>
        </p:txBody>
      </p:sp>
      <p:sp>
        <p:nvSpPr>
          <p:cNvPr id="5" name="Google Shape;498;p39">
            <a:extLst>
              <a:ext uri="{FF2B5EF4-FFF2-40B4-BE49-F238E27FC236}">
                <a16:creationId xmlns:a16="http://schemas.microsoft.com/office/drawing/2014/main" id="{32783052-18BF-49E6-D6A1-154D02DC4087}"/>
              </a:ext>
            </a:extLst>
          </p:cNvPr>
          <p:cNvSpPr txBox="1">
            <a:spLocks/>
          </p:cNvSpPr>
          <p:nvPr/>
        </p:nvSpPr>
        <p:spPr>
          <a:xfrm>
            <a:off x="270233" y="-18044"/>
            <a:ext cx="690230" cy="6273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Blinker"/>
              <a:buNone/>
              <a:defRPr sz="6000" b="1" i="0" u="none" strike="noStrike" cap="none">
                <a:solidFill>
                  <a:schemeClr val="accent2"/>
                </a:solidFill>
                <a:latin typeface="Blinker"/>
                <a:ea typeface="Blinker"/>
                <a:cs typeface="Blinker"/>
                <a:sym typeface="Blinker"/>
              </a:defRPr>
            </a:lvl1pPr>
            <a:lvl2pPr marR="0" lvl="1"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9pPr>
          </a:lstStyle>
          <a:p>
            <a:r>
              <a:rPr lang="en" sz="3200">
                <a:latin typeface="+mj-lt"/>
              </a:rPr>
              <a:t>03. </a:t>
            </a:r>
          </a:p>
        </p:txBody>
      </p:sp>
      <p:pic>
        <p:nvPicPr>
          <p:cNvPr id="6" name="Hình ảnh 11">
            <a:extLst>
              <a:ext uri="{FF2B5EF4-FFF2-40B4-BE49-F238E27FC236}">
                <a16:creationId xmlns:a16="http://schemas.microsoft.com/office/drawing/2014/main" id="{72CFFEC0-78F1-0CED-BACC-B2D0C75B89AD}"/>
              </a:ext>
            </a:extLst>
          </p:cNvPr>
          <p:cNvPicPr>
            <a:picLocks noChangeAspect="1"/>
          </p:cNvPicPr>
          <p:nvPr/>
        </p:nvPicPr>
        <p:blipFill>
          <a:blip r:embed="rId3"/>
          <a:stretch>
            <a:fillRect/>
          </a:stretch>
        </p:blipFill>
        <p:spPr>
          <a:xfrm>
            <a:off x="332087" y="479574"/>
            <a:ext cx="8479825" cy="120686"/>
          </a:xfrm>
          <a:prstGeom prst="rect">
            <a:avLst/>
          </a:prstGeom>
        </p:spPr>
      </p:pic>
      <p:sp>
        <p:nvSpPr>
          <p:cNvPr id="7" name="Slide Number Placeholder 6">
            <a:extLst>
              <a:ext uri="{FF2B5EF4-FFF2-40B4-BE49-F238E27FC236}">
                <a16:creationId xmlns:a16="http://schemas.microsoft.com/office/drawing/2014/main" id="{3DF55F43-B61B-B5AE-0C3A-7E6943728083}"/>
              </a:ext>
            </a:extLst>
          </p:cNvPr>
          <p:cNvSpPr>
            <a:spLocks noGrp="1"/>
          </p:cNvSpPr>
          <p:nvPr>
            <p:ph type="sldNum" sz="quarter" idx="12"/>
          </p:nvPr>
        </p:nvSpPr>
        <p:spPr/>
        <p:txBody>
          <a:bodyPr/>
          <a:lstStyle/>
          <a:p>
            <a:fld id="{334B3EFE-15C7-4360-8224-289442A554B7}" type="slidenum">
              <a:rPr lang="en-US" smtClean="0"/>
              <a:t>20</a:t>
            </a:fld>
            <a:endParaRPr lang="en-US"/>
          </a:p>
        </p:txBody>
      </p:sp>
    </p:spTree>
    <p:extLst>
      <p:ext uri="{BB962C8B-B14F-4D97-AF65-F5344CB8AC3E}">
        <p14:creationId xmlns:p14="http://schemas.microsoft.com/office/powerpoint/2010/main" val="3316083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D49E2-EE13-1D1E-8CA0-8365D13C9DA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D815671-C361-958C-F8A0-9AD07759EC7F}"/>
              </a:ext>
            </a:extLst>
          </p:cNvPr>
          <p:cNvSpPr>
            <a:spLocks noGrp="1"/>
          </p:cNvSpPr>
          <p:nvPr>
            <p:ph type="body" idx="1"/>
          </p:nvPr>
        </p:nvSpPr>
        <p:spPr/>
        <p:txBody>
          <a:bodyPr/>
          <a:lstStyle/>
          <a:p>
            <a:endParaRPr lang="en-US"/>
          </a:p>
        </p:txBody>
      </p:sp>
      <p:pic>
        <p:nvPicPr>
          <p:cNvPr id="1026" name="Picture 2">
            <a:extLst>
              <a:ext uri="{FF2B5EF4-FFF2-40B4-BE49-F238E27FC236}">
                <a16:creationId xmlns:a16="http://schemas.microsoft.com/office/drawing/2014/main" id="{9F9BDB55-F852-8B10-639F-49FAE4CB2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1005BC8-BF6F-C99C-326E-1D7B1F60A65B}"/>
              </a:ext>
            </a:extLst>
          </p:cNvPr>
          <p:cNvSpPr>
            <a:spLocks noGrp="1"/>
          </p:cNvSpPr>
          <p:nvPr>
            <p:ph type="sldNum" sz="quarter" idx="12"/>
          </p:nvPr>
        </p:nvSpPr>
        <p:spPr/>
        <p:txBody>
          <a:bodyPr/>
          <a:lstStyle/>
          <a:p>
            <a:fld id="{334B3EFE-15C7-4360-8224-289442A554B7}" type="slidenum">
              <a:rPr lang="en-US" smtClean="0"/>
              <a:t>21</a:t>
            </a:fld>
            <a:endParaRPr lang="en-US"/>
          </a:p>
        </p:txBody>
      </p:sp>
    </p:spTree>
    <p:extLst>
      <p:ext uri="{BB962C8B-B14F-4D97-AF65-F5344CB8AC3E}">
        <p14:creationId xmlns:p14="http://schemas.microsoft.com/office/powerpoint/2010/main" val="2875046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67703-DE90-29B7-E77A-7F8119BDE8F0}"/>
              </a:ext>
            </a:extLst>
          </p:cNvPr>
          <p:cNvSpPr>
            <a:spLocks noGrp="1"/>
          </p:cNvSpPr>
          <p:nvPr>
            <p:ph type="title"/>
          </p:nvPr>
        </p:nvSpPr>
        <p:spPr>
          <a:xfrm>
            <a:off x="628650" y="635806"/>
            <a:ext cx="3166110" cy="416125"/>
          </a:xfrm>
        </p:spPr>
        <p:txBody>
          <a:bodyPr vert="horz" lIns="91440" tIns="45720" rIns="91440" bIns="45720" rtlCol="0" anchor="t">
            <a:noAutofit/>
          </a:bodyPr>
          <a:lstStyle/>
          <a:p>
            <a:pPr defTabSz="914400"/>
            <a:r>
              <a:rPr lang="en-US" sz="2400" i="0" kern="1200">
                <a:solidFill>
                  <a:schemeClr val="tx1"/>
                </a:solidFill>
                <a:effectLst/>
                <a:latin typeface="Times New Roman(Headings)"/>
                <a:cs typeface="Times New Roman" panose="02020603050405020304" pitchFamily="18" charset="0"/>
              </a:rPr>
              <a:t>Sắp xếp:</a:t>
            </a:r>
            <a:endParaRPr lang="en-US" sz="2400" kern="1200">
              <a:solidFill>
                <a:schemeClr val="tx1"/>
              </a:solidFill>
              <a:latin typeface="Times New Roman(Headings)"/>
              <a:cs typeface="Times New Roman" panose="02020603050405020304" pitchFamily="18" charset="0"/>
            </a:endParaRPr>
          </a:p>
        </p:txBody>
      </p:sp>
      <p:sp>
        <p:nvSpPr>
          <p:cNvPr id="3" name="Text Placeholder 2">
            <a:extLst>
              <a:ext uri="{FF2B5EF4-FFF2-40B4-BE49-F238E27FC236}">
                <a16:creationId xmlns:a16="http://schemas.microsoft.com/office/drawing/2014/main" id="{1C8B88B7-AFC8-F9A7-2E0F-5DA3E659327C}"/>
              </a:ext>
            </a:extLst>
          </p:cNvPr>
          <p:cNvSpPr>
            <a:spLocks noGrp="1"/>
          </p:cNvSpPr>
          <p:nvPr>
            <p:ph type="body" idx="1"/>
          </p:nvPr>
        </p:nvSpPr>
        <p:spPr>
          <a:xfrm>
            <a:off x="628650" y="607272"/>
            <a:ext cx="3890010" cy="4291288"/>
          </a:xfrm>
        </p:spPr>
        <p:txBody>
          <a:bodyPr vert="horz" lIns="91440" tIns="45720" rIns="91440" bIns="45720" rtlCol="0" anchor="ctr">
            <a:normAutofit/>
          </a:bodyPr>
          <a:lstStyle/>
          <a:p>
            <a:pPr algn="just" defTabSz="914400">
              <a:spcBef>
                <a:spcPts val="1000"/>
              </a:spcBef>
            </a:pPr>
            <a:endParaRPr lang="en-US" sz="2000">
              <a:solidFill>
                <a:schemeClr val="tx1"/>
              </a:solidFill>
              <a:latin typeface="Times New Roman"/>
              <a:cs typeface="Times New Roman"/>
            </a:endParaRPr>
          </a:p>
          <a:p>
            <a:pPr algn="just" defTabSz="914400">
              <a:spcBef>
                <a:spcPts val="1000"/>
              </a:spcBef>
            </a:pP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Để</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sắp</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xếp</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các</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dữ</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liệu</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chúng</a:t>
            </a:r>
            <a:r>
              <a:rPr lang="en-US" sz="2000" b="0" i="0" kern="1200">
                <a:solidFill>
                  <a:schemeClr val="tx1"/>
                </a:solidFill>
                <a:effectLst/>
                <a:latin typeface="Times New Roman"/>
                <a:cs typeface="Times New Roman"/>
              </a:rPr>
              <a:t> ta </a:t>
            </a:r>
            <a:r>
              <a:rPr lang="en-US" sz="2000" b="0" i="0" kern="1200" err="1">
                <a:solidFill>
                  <a:schemeClr val="tx1"/>
                </a:solidFill>
                <a:effectLst/>
                <a:latin typeface="Times New Roman"/>
                <a:cs typeface="Times New Roman"/>
              </a:rPr>
              <a:t>có</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thể</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chèn</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các</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dữ</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liệu</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vào</a:t>
            </a:r>
            <a:r>
              <a:rPr lang="en-US" sz="2000" b="0" i="0" kern="1200">
                <a:solidFill>
                  <a:schemeClr val="tx1"/>
                </a:solidFill>
                <a:effectLst/>
                <a:latin typeface="Times New Roman"/>
                <a:cs typeface="Times New Roman"/>
              </a:rPr>
              <a:t> BST </a:t>
            </a:r>
            <a:r>
              <a:rPr lang="en-US" sz="2000" b="0" i="0" kern="1200" err="1">
                <a:solidFill>
                  <a:schemeClr val="tx1"/>
                </a:solidFill>
                <a:effectLst/>
                <a:latin typeface="Times New Roman"/>
                <a:cs typeface="Times New Roman"/>
              </a:rPr>
              <a:t>theo</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thứ</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tự</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tăng</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dần</a:t>
            </a:r>
            <a:r>
              <a:rPr lang="en-US" sz="2000" b="0" i="0" kern="1200">
                <a:solidFill>
                  <a:schemeClr val="tx1"/>
                </a:solidFill>
                <a:effectLst/>
                <a:latin typeface="Times New Roman"/>
                <a:cs typeface="Times New Roman"/>
              </a:rPr>
              <a:t>. Khi </a:t>
            </a:r>
            <a:r>
              <a:rPr lang="en-US" sz="2000" b="0" i="0" kern="1200" err="1">
                <a:solidFill>
                  <a:schemeClr val="tx1"/>
                </a:solidFill>
                <a:effectLst/>
                <a:latin typeface="Times New Roman"/>
                <a:cs typeface="Times New Roman"/>
              </a:rPr>
              <a:t>cây</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được</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điền</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đầy</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đủ</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các</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dữ</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liệu</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sẽ</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được</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sắp</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xếp</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theo</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thứ</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tự</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tăng</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dần</a:t>
            </a:r>
            <a:r>
              <a:rPr lang="en-US" sz="2000" b="0" i="0" kern="1200">
                <a:solidFill>
                  <a:schemeClr val="tx1"/>
                </a:solidFill>
                <a:effectLst/>
                <a:latin typeface="Times New Roman"/>
                <a:cs typeface="Times New Roman"/>
              </a:rPr>
              <a:t>.</a:t>
            </a:r>
            <a:endParaRPr lang="en-US">
              <a:solidFill>
                <a:schemeClr val="tx1"/>
              </a:solidFill>
              <a:latin typeface="Times New Roman"/>
              <a:cs typeface="Times New Roman"/>
            </a:endParaRPr>
          </a:p>
          <a:p>
            <a:pPr algn="just" defTabSz="914400">
              <a:spcBef>
                <a:spcPts val="1000"/>
              </a:spcBef>
            </a:pPr>
            <a:r>
              <a:rPr lang="en-US" sz="2000" b="0" i="0" kern="1200">
                <a:solidFill>
                  <a:schemeClr val="tx1"/>
                </a:solidFill>
                <a:effectLst/>
                <a:latin typeface="Times New Roman"/>
                <a:cs typeface="Times New Roman"/>
              </a:rPr>
              <a:t>- </a:t>
            </a:r>
            <a:r>
              <a:rPr lang="vi-VN" sz="2000" b="0" i="0" kern="1200">
                <a:solidFill>
                  <a:schemeClr val="tx1"/>
                </a:solidFill>
                <a:effectLst/>
                <a:latin typeface="Times New Roman"/>
                <a:cs typeface="Times New Roman"/>
              </a:rPr>
              <a:t>Vì dữ liệu gốc luôn nằm giữa dữ liệu cây con bên trái và dữ liệu cây con bên phải, nên việc thực hiện duyệt theo </a:t>
            </a:r>
            <a:r>
              <a:rPr lang="en-US" sz="2000" b="0" i="0" kern="1200" err="1">
                <a:solidFill>
                  <a:schemeClr val="tx1"/>
                </a:solidFill>
                <a:effectLst/>
                <a:latin typeface="Times New Roman"/>
                <a:cs typeface="Times New Roman"/>
              </a:rPr>
              <a:t>trung</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thứ</a:t>
            </a:r>
            <a:r>
              <a:rPr lang="en-US" sz="2000" b="0" i="0" kern="1200">
                <a:solidFill>
                  <a:schemeClr val="tx1"/>
                </a:solidFill>
                <a:effectLst/>
                <a:latin typeface="Times New Roman"/>
                <a:cs typeface="Times New Roman"/>
              </a:rPr>
              <a:t> </a:t>
            </a:r>
            <a:r>
              <a:rPr lang="en-US" sz="2000" b="0" i="0" kern="1200" err="1">
                <a:solidFill>
                  <a:schemeClr val="tx1"/>
                </a:solidFill>
                <a:effectLst/>
                <a:latin typeface="Times New Roman"/>
                <a:cs typeface="Times New Roman"/>
              </a:rPr>
              <a:t>tự</a:t>
            </a:r>
            <a:r>
              <a:rPr lang="en-US" sz="2000" b="0" i="0" kern="1200">
                <a:solidFill>
                  <a:schemeClr val="tx1"/>
                </a:solidFill>
                <a:effectLst/>
                <a:latin typeface="Times New Roman"/>
                <a:cs typeface="Times New Roman"/>
              </a:rPr>
              <a:t> </a:t>
            </a:r>
            <a:r>
              <a:rPr lang="vi-VN" sz="2000" b="0" i="0" kern="1200">
                <a:solidFill>
                  <a:schemeClr val="tx1"/>
                </a:solidFill>
                <a:effectLst/>
                <a:latin typeface="Times New Roman"/>
                <a:cs typeface="Times New Roman"/>
              </a:rPr>
              <a:t>cây tìm kiếm nhị phân sẽ tạo ra một danh sách được sắp xếp</a:t>
            </a:r>
            <a:r>
              <a:rPr lang="en-US" sz="2000" b="0" i="0" kern="1200">
                <a:solidFill>
                  <a:schemeClr val="tx1"/>
                </a:solidFill>
                <a:effectLst/>
                <a:latin typeface="Times New Roman"/>
                <a:cs typeface="Times New Roman"/>
              </a:rPr>
              <a:t>.</a:t>
            </a:r>
            <a:br>
              <a:rPr lang="en-US" sz="2000" kern="1200">
                <a:latin typeface="Times New Roman" panose="02020603050405020304" pitchFamily="18" charset="0"/>
                <a:cs typeface="Times New Roman" panose="02020603050405020304" pitchFamily="18" charset="0"/>
              </a:rPr>
            </a:br>
            <a:endParaRPr lang="en-US" sz="2000" kern="1200">
              <a:solidFill>
                <a:schemeClr val="tx1"/>
              </a:solidFill>
              <a:latin typeface="Times New Roman" panose="02020603050405020304" pitchFamily="18" charset="0"/>
              <a:cs typeface="Times New Roman" panose="02020603050405020304" pitchFamily="18" charset="0"/>
            </a:endParaRPr>
          </a:p>
        </p:txBody>
      </p:sp>
      <p:pic>
        <p:nvPicPr>
          <p:cNvPr id="3074" name="Picture 2" descr="Thuật toán là gì?Tổng hợp các loại thuật toán sắp xếp phổ biến nhất hiện nay">
            <a:extLst>
              <a:ext uri="{FF2B5EF4-FFF2-40B4-BE49-F238E27FC236}">
                <a16:creationId xmlns:a16="http://schemas.microsoft.com/office/drawing/2014/main" id="{1B885A4B-AA0F-946F-D52B-E0171528913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18660" y="745585"/>
            <a:ext cx="4456123" cy="3856032"/>
          </a:xfrm>
          <a:prstGeom prst="rect">
            <a:avLst/>
          </a:prstGeom>
          <a:noFill/>
          <a:extLst>
            <a:ext uri="{909E8E84-426E-40DD-AFC4-6F175D3DCCD1}">
              <a14:hiddenFill xmlns:a14="http://schemas.microsoft.com/office/drawing/2010/main">
                <a:solidFill>
                  <a:srgbClr val="FFFFFF"/>
                </a:solidFill>
              </a14:hiddenFill>
            </a:ext>
          </a:extLst>
        </p:spPr>
      </p:pic>
      <p:grpSp>
        <p:nvGrpSpPr>
          <p:cNvPr id="3086" name="Group 3085">
            <a:extLst>
              <a:ext uri="{FF2B5EF4-FFF2-40B4-BE49-F238E27FC236}">
                <a16:creationId xmlns:a16="http://schemas.microsoft.com/office/drawing/2014/main" id="{71E4E172-1EA7-E251-8265-AD4D673154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68" y="5053288"/>
            <a:ext cx="9155399" cy="92522"/>
            <a:chOff x="-5025" y="6737718"/>
            <a:chExt cx="12207200" cy="123363"/>
          </a:xfrm>
        </p:grpSpPr>
        <p:sp>
          <p:nvSpPr>
            <p:cNvPr id="3087" name="Rectangle 3086">
              <a:extLst>
                <a:ext uri="{FF2B5EF4-FFF2-40B4-BE49-F238E27FC236}">
                  <a16:creationId xmlns:a16="http://schemas.microsoft.com/office/drawing/2014/main" id="{B36EE4C1-7905-4652-A645-D2C3112E2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Rectangle 3087">
              <a:extLst>
                <a:ext uri="{FF2B5EF4-FFF2-40B4-BE49-F238E27FC236}">
                  <a16:creationId xmlns:a16="http://schemas.microsoft.com/office/drawing/2014/main" id="{5B2D6870-BDC0-AE8B-A7F5-D570327D12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C8843C15-2D11-E4BE-DD5E-1B82D4F12DCA}"/>
              </a:ext>
            </a:extLst>
          </p:cNvPr>
          <p:cNvSpPr txBox="1"/>
          <p:nvPr/>
        </p:nvSpPr>
        <p:spPr>
          <a:xfrm>
            <a:off x="781314" y="34009"/>
            <a:ext cx="3485886" cy="523220"/>
          </a:xfrm>
          <a:prstGeom prst="rect">
            <a:avLst/>
          </a:prstGeom>
          <a:noFill/>
        </p:spPr>
        <p:txBody>
          <a:bodyPr wrap="square" rtlCol="0">
            <a:spAutoFit/>
          </a:bodyPr>
          <a:lstStyle/>
          <a:p>
            <a:r>
              <a:rPr lang="en-US" sz="2800">
                <a:solidFill>
                  <a:schemeClr val="tx1"/>
                </a:solidFill>
                <a:latin typeface="Times New Roman(Headings)"/>
                <a:ea typeface="Roboto Black" panose="02000000000000000000" pitchFamily="2" charset="0"/>
                <a:cs typeface="Times New Roman" panose="02020603050405020304" pitchFamily="18" charset="0"/>
              </a:rPr>
              <a:t>Ứng dụng</a:t>
            </a:r>
          </a:p>
        </p:txBody>
      </p:sp>
      <p:sp>
        <p:nvSpPr>
          <p:cNvPr id="9" name="Google Shape;498;p39">
            <a:extLst>
              <a:ext uri="{FF2B5EF4-FFF2-40B4-BE49-F238E27FC236}">
                <a16:creationId xmlns:a16="http://schemas.microsoft.com/office/drawing/2014/main" id="{68D97DFE-EDF4-8083-31A6-3A814CE228BC}"/>
              </a:ext>
            </a:extLst>
          </p:cNvPr>
          <p:cNvSpPr txBox="1">
            <a:spLocks/>
          </p:cNvSpPr>
          <p:nvPr/>
        </p:nvSpPr>
        <p:spPr>
          <a:xfrm>
            <a:off x="270233" y="-18044"/>
            <a:ext cx="690230" cy="6273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Blinker"/>
              <a:buNone/>
              <a:defRPr sz="6000" b="1" i="0" u="none" strike="noStrike" cap="none">
                <a:solidFill>
                  <a:schemeClr val="accent2"/>
                </a:solidFill>
                <a:latin typeface="Blinker"/>
                <a:ea typeface="Blinker"/>
                <a:cs typeface="Blinker"/>
                <a:sym typeface="Blinker"/>
              </a:defRPr>
            </a:lvl1pPr>
            <a:lvl2pPr marR="0" lvl="1"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9pPr>
          </a:lstStyle>
          <a:p>
            <a:r>
              <a:rPr lang="en" sz="3200">
                <a:latin typeface="+mj-lt"/>
              </a:rPr>
              <a:t>03. </a:t>
            </a:r>
          </a:p>
        </p:txBody>
      </p:sp>
      <p:pic>
        <p:nvPicPr>
          <p:cNvPr id="10" name="Hình ảnh 11">
            <a:extLst>
              <a:ext uri="{FF2B5EF4-FFF2-40B4-BE49-F238E27FC236}">
                <a16:creationId xmlns:a16="http://schemas.microsoft.com/office/drawing/2014/main" id="{792146BB-AD51-333C-FB1B-159809856663}"/>
              </a:ext>
            </a:extLst>
          </p:cNvPr>
          <p:cNvPicPr>
            <a:picLocks noChangeAspect="1"/>
          </p:cNvPicPr>
          <p:nvPr/>
        </p:nvPicPr>
        <p:blipFill>
          <a:blip r:embed="rId3"/>
          <a:stretch>
            <a:fillRect/>
          </a:stretch>
        </p:blipFill>
        <p:spPr>
          <a:xfrm>
            <a:off x="332087" y="479574"/>
            <a:ext cx="8479825" cy="120686"/>
          </a:xfrm>
          <a:prstGeom prst="rect">
            <a:avLst/>
          </a:prstGeom>
        </p:spPr>
      </p:pic>
      <p:sp>
        <p:nvSpPr>
          <p:cNvPr id="11" name="Slide Number Placeholder 10">
            <a:extLst>
              <a:ext uri="{FF2B5EF4-FFF2-40B4-BE49-F238E27FC236}">
                <a16:creationId xmlns:a16="http://schemas.microsoft.com/office/drawing/2014/main" id="{349BE37A-3471-F497-7D8D-124637BA87F5}"/>
              </a:ext>
            </a:extLst>
          </p:cNvPr>
          <p:cNvSpPr>
            <a:spLocks noGrp="1"/>
          </p:cNvSpPr>
          <p:nvPr>
            <p:ph type="sldNum" sz="quarter" idx="12"/>
          </p:nvPr>
        </p:nvSpPr>
        <p:spPr/>
        <p:txBody>
          <a:bodyPr/>
          <a:lstStyle/>
          <a:p>
            <a:fld id="{334B3EFE-15C7-4360-8224-289442A554B7}" type="slidenum">
              <a:rPr lang="en-US" smtClean="0"/>
              <a:t>22</a:t>
            </a:fld>
            <a:endParaRPr lang="en-US"/>
          </a:p>
        </p:txBody>
      </p:sp>
    </p:spTree>
    <p:extLst>
      <p:ext uri="{BB962C8B-B14F-4D97-AF65-F5344CB8AC3E}">
        <p14:creationId xmlns:p14="http://schemas.microsoft.com/office/powerpoint/2010/main" val="4247573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67703-DE90-29B7-E77A-7F8119BDE8F0}"/>
              </a:ext>
            </a:extLst>
          </p:cNvPr>
          <p:cNvSpPr>
            <a:spLocks noGrp="1"/>
          </p:cNvSpPr>
          <p:nvPr>
            <p:ph type="title"/>
          </p:nvPr>
        </p:nvSpPr>
        <p:spPr>
          <a:xfrm>
            <a:off x="628650" y="668340"/>
            <a:ext cx="3082290" cy="668908"/>
          </a:xfrm>
        </p:spPr>
        <p:txBody>
          <a:bodyPr vert="horz" lIns="91440" tIns="45720" rIns="91440" bIns="45720" rtlCol="0" anchor="t">
            <a:normAutofit/>
          </a:bodyPr>
          <a:lstStyle/>
          <a:p>
            <a:pPr defTabSz="914400"/>
            <a:r>
              <a:rPr lang="en-US" sz="2800" i="0" kern="1200">
                <a:solidFill>
                  <a:schemeClr val="tx1"/>
                </a:solidFill>
                <a:effectLst/>
                <a:latin typeface="Times New Roman(Headings)"/>
              </a:rPr>
              <a:t>Tạo Index</a:t>
            </a:r>
            <a:endParaRPr lang="en-US" sz="2800" kern="1200">
              <a:solidFill>
                <a:schemeClr val="tx1"/>
              </a:solidFill>
              <a:latin typeface="Times New Roman(Headings)"/>
            </a:endParaRPr>
          </a:p>
        </p:txBody>
      </p:sp>
      <p:sp>
        <p:nvSpPr>
          <p:cNvPr id="3" name="Text Placeholder 2">
            <a:extLst>
              <a:ext uri="{FF2B5EF4-FFF2-40B4-BE49-F238E27FC236}">
                <a16:creationId xmlns:a16="http://schemas.microsoft.com/office/drawing/2014/main" id="{1C8B88B7-AFC8-F9A7-2E0F-5DA3E659327C}"/>
              </a:ext>
            </a:extLst>
          </p:cNvPr>
          <p:cNvSpPr>
            <a:spLocks noGrp="1"/>
          </p:cNvSpPr>
          <p:nvPr>
            <p:ph type="body" idx="1"/>
          </p:nvPr>
        </p:nvSpPr>
        <p:spPr>
          <a:xfrm>
            <a:off x="628650" y="1085087"/>
            <a:ext cx="3773692" cy="2429241"/>
          </a:xfrm>
        </p:spPr>
        <p:txBody>
          <a:bodyPr vert="horz" lIns="91440" tIns="45720" rIns="91440" bIns="45720" rtlCol="0" anchor="ctr">
            <a:normAutofit fontScale="92500" lnSpcReduction="10000"/>
          </a:bodyPr>
          <a:lstStyle/>
          <a:p>
            <a:pPr algn="just" defTabSz="914400">
              <a:spcBef>
                <a:spcPts val="1000"/>
              </a:spcBef>
            </a:pPr>
            <a:r>
              <a:rPr lang="en-US" sz="2000" b="0" i="0" kern="1200">
                <a:solidFill>
                  <a:schemeClr val="tx1"/>
                </a:solidFill>
                <a:effectLst/>
                <a:latin typeface="+mj-lt"/>
                <a:ea typeface="+mn-ea"/>
                <a:cs typeface="+mn-cs"/>
              </a:rPr>
              <a:t>- </a:t>
            </a:r>
            <a:r>
              <a:rPr lang="vi-VN" sz="2000" b="0" i="0" kern="1200">
                <a:solidFill>
                  <a:schemeClr val="tx1"/>
                </a:solidFill>
                <a:effectLst/>
                <a:latin typeface="+mj-lt"/>
                <a:ea typeface="+mn-ea"/>
                <a:cs typeface="+mn-cs"/>
              </a:rPr>
              <a:t>Trong hệ quản trị cơ sở dữ liệu, BST thường được sử dụng để tạo index cho một cột cụ thể của bảng dữ liệu.</a:t>
            </a:r>
            <a:endParaRPr lang="en-US" sz="2000" b="0" i="0" kern="1200">
              <a:solidFill>
                <a:schemeClr val="tx1"/>
              </a:solidFill>
              <a:effectLst/>
              <a:latin typeface="+mj-lt"/>
              <a:ea typeface="+mn-ea"/>
              <a:cs typeface="+mn-cs"/>
            </a:endParaRPr>
          </a:p>
          <a:p>
            <a:pPr algn="just" defTabSz="914400">
              <a:spcBef>
                <a:spcPts val="1000"/>
              </a:spcBef>
            </a:pPr>
            <a:endParaRPr lang="vi-VN" sz="2000" b="0" i="0" kern="1200">
              <a:solidFill>
                <a:schemeClr val="tx1"/>
              </a:solidFill>
              <a:effectLst/>
              <a:latin typeface="+mj-lt"/>
              <a:ea typeface="+mn-ea"/>
              <a:cs typeface="+mn-cs"/>
            </a:endParaRPr>
          </a:p>
          <a:p>
            <a:pPr algn="just" defTabSz="914400">
              <a:spcBef>
                <a:spcPts val="1000"/>
              </a:spcBef>
            </a:pPr>
            <a:r>
              <a:rPr lang="en-US" sz="2000">
                <a:solidFill>
                  <a:schemeClr val="tx1"/>
                </a:solidFill>
                <a:latin typeface="Times New Roman" panose="02020603050405020304" pitchFamily="18" charset="0"/>
                <a:cs typeface="Times New Roman" panose="02020603050405020304" pitchFamily="18" charset="0"/>
              </a:rPr>
              <a:t>- Index cải thiện đáng kể về mặt truy vấn. Đặc biệt là đối với những bảng dữ liệu có kích thước cực kỳ lớn.</a:t>
            </a:r>
            <a:endParaRPr lang="en-US" sz="2000" b="0" i="0" kern="1200">
              <a:solidFill>
                <a:schemeClr val="tx1"/>
              </a:solidFill>
              <a:effectLst/>
              <a:latin typeface="Times New Roman" panose="02020603050405020304" pitchFamily="18" charset="0"/>
              <a:cs typeface="Times New Roman" panose="02020603050405020304" pitchFamily="18" charset="0"/>
            </a:endParaRPr>
          </a:p>
        </p:txBody>
      </p:sp>
      <p:pic>
        <p:nvPicPr>
          <p:cNvPr id="4" name="Picture 2" descr="Những Điều Cần Biết Về Index Trong Database">
            <a:extLst>
              <a:ext uri="{FF2B5EF4-FFF2-40B4-BE49-F238E27FC236}">
                <a16:creationId xmlns:a16="http://schemas.microsoft.com/office/drawing/2014/main" id="{29F70761-E7EA-8D80-FBB9-13337A2DE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754167"/>
            <a:ext cx="4441622" cy="260625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506B5C73-4CC1-6F2B-6245-D8295658E99A}"/>
              </a:ext>
            </a:extLst>
          </p:cNvPr>
          <p:cNvSpPr>
            <a:spLocks noGrp="1"/>
          </p:cNvSpPr>
          <p:nvPr>
            <p:ph type="sldNum" sz="quarter" idx="12"/>
          </p:nvPr>
        </p:nvSpPr>
        <p:spPr/>
        <p:txBody>
          <a:bodyPr/>
          <a:lstStyle/>
          <a:p>
            <a:fld id="{334B3EFE-15C7-4360-8224-289442A554B7}" type="slidenum">
              <a:rPr lang="en-US" smtClean="0"/>
              <a:t>23</a:t>
            </a:fld>
            <a:endParaRPr lang="en-US"/>
          </a:p>
        </p:txBody>
      </p:sp>
      <p:sp>
        <p:nvSpPr>
          <p:cNvPr id="7" name="TextBox 6">
            <a:extLst>
              <a:ext uri="{FF2B5EF4-FFF2-40B4-BE49-F238E27FC236}">
                <a16:creationId xmlns:a16="http://schemas.microsoft.com/office/drawing/2014/main" id="{84AF297E-8624-8B17-C8FF-658405D8780F}"/>
              </a:ext>
            </a:extLst>
          </p:cNvPr>
          <p:cNvSpPr txBox="1"/>
          <p:nvPr/>
        </p:nvSpPr>
        <p:spPr>
          <a:xfrm>
            <a:off x="781314" y="34009"/>
            <a:ext cx="3485886" cy="523220"/>
          </a:xfrm>
          <a:prstGeom prst="rect">
            <a:avLst/>
          </a:prstGeom>
          <a:noFill/>
        </p:spPr>
        <p:txBody>
          <a:bodyPr wrap="square" rtlCol="0">
            <a:spAutoFit/>
          </a:bodyPr>
          <a:lstStyle/>
          <a:p>
            <a:r>
              <a:rPr lang="en-US" sz="2800">
                <a:solidFill>
                  <a:schemeClr val="tx1"/>
                </a:solidFill>
                <a:latin typeface="Times New Roman(Headings)"/>
                <a:ea typeface="Roboto Black" panose="02000000000000000000" pitchFamily="2" charset="0"/>
                <a:cs typeface="Times New Roman" panose="02020603050405020304" pitchFamily="18" charset="0"/>
              </a:rPr>
              <a:t>Ứng dụng</a:t>
            </a:r>
          </a:p>
        </p:txBody>
      </p:sp>
      <p:sp>
        <p:nvSpPr>
          <p:cNvPr id="8" name="Google Shape;498;p39">
            <a:extLst>
              <a:ext uri="{FF2B5EF4-FFF2-40B4-BE49-F238E27FC236}">
                <a16:creationId xmlns:a16="http://schemas.microsoft.com/office/drawing/2014/main" id="{3171AE2D-61E9-C011-8A43-7080B1466AC1}"/>
              </a:ext>
            </a:extLst>
          </p:cNvPr>
          <p:cNvSpPr txBox="1">
            <a:spLocks/>
          </p:cNvSpPr>
          <p:nvPr/>
        </p:nvSpPr>
        <p:spPr>
          <a:xfrm>
            <a:off x="270233" y="-18044"/>
            <a:ext cx="690230" cy="6273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Blinker"/>
              <a:buNone/>
              <a:defRPr sz="6000" b="1" i="0" u="none" strike="noStrike" cap="none">
                <a:solidFill>
                  <a:schemeClr val="accent2"/>
                </a:solidFill>
                <a:latin typeface="Blinker"/>
                <a:ea typeface="Blinker"/>
                <a:cs typeface="Blinker"/>
                <a:sym typeface="Blinker"/>
              </a:defRPr>
            </a:lvl1pPr>
            <a:lvl2pPr marR="0" lvl="1"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9pPr>
          </a:lstStyle>
          <a:p>
            <a:r>
              <a:rPr lang="en" sz="2800">
                <a:latin typeface="+mj-lt"/>
              </a:rPr>
              <a:t>03. </a:t>
            </a:r>
          </a:p>
        </p:txBody>
      </p:sp>
      <p:pic>
        <p:nvPicPr>
          <p:cNvPr id="9" name="Hình ảnh 11">
            <a:extLst>
              <a:ext uri="{FF2B5EF4-FFF2-40B4-BE49-F238E27FC236}">
                <a16:creationId xmlns:a16="http://schemas.microsoft.com/office/drawing/2014/main" id="{65F276BE-C039-8A0C-FEC4-52B1C67FAB80}"/>
              </a:ext>
            </a:extLst>
          </p:cNvPr>
          <p:cNvPicPr>
            <a:picLocks noChangeAspect="1"/>
          </p:cNvPicPr>
          <p:nvPr/>
        </p:nvPicPr>
        <p:blipFill>
          <a:blip r:embed="rId3"/>
          <a:stretch>
            <a:fillRect/>
          </a:stretch>
        </p:blipFill>
        <p:spPr>
          <a:xfrm>
            <a:off x="332087" y="479574"/>
            <a:ext cx="8479825" cy="120686"/>
          </a:xfrm>
          <a:prstGeom prst="rect">
            <a:avLst/>
          </a:prstGeom>
        </p:spPr>
      </p:pic>
      <p:graphicFrame>
        <p:nvGraphicFramePr>
          <p:cNvPr id="11" name="Title 1">
            <a:extLst>
              <a:ext uri="{FF2B5EF4-FFF2-40B4-BE49-F238E27FC236}">
                <a16:creationId xmlns:a16="http://schemas.microsoft.com/office/drawing/2014/main" id="{D142EA99-AEC1-C299-4886-AD070FBC8958}"/>
              </a:ext>
            </a:extLst>
          </p:cNvPr>
          <p:cNvGraphicFramePr/>
          <p:nvPr/>
        </p:nvGraphicFramePr>
        <p:xfrm>
          <a:off x="628650" y="3444239"/>
          <a:ext cx="7677150" cy="16140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90435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71BBE87-B064-6595-B5A3-D27DD5C698FA}"/>
              </a:ext>
            </a:extLst>
          </p:cNvPr>
          <p:cNvPicPr>
            <a:picLocks noChangeAspect="1"/>
          </p:cNvPicPr>
          <p:nvPr/>
        </p:nvPicPr>
        <p:blipFill rotWithShape="1">
          <a:blip r:embed="rId2"/>
          <a:srcRect t="11346" r="3" b="3"/>
          <a:stretch/>
        </p:blipFill>
        <p:spPr>
          <a:xfrm>
            <a:off x="20" y="10"/>
            <a:ext cx="7252212" cy="5143490"/>
          </a:xfrm>
          <a:prstGeom prst="rect">
            <a:avLst/>
          </a:prstGeom>
        </p:spPr>
      </p:pic>
      <p:sp>
        <p:nvSpPr>
          <p:cNvPr id="33" name="Rectangle 3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31F666-D50E-4FC1-EC59-1E6C4323F2D0}"/>
              </a:ext>
            </a:extLst>
          </p:cNvPr>
          <p:cNvSpPr>
            <a:spLocks noGrp="1"/>
          </p:cNvSpPr>
          <p:nvPr>
            <p:ph type="title"/>
          </p:nvPr>
        </p:nvSpPr>
        <p:spPr>
          <a:xfrm>
            <a:off x="5951551" y="557585"/>
            <a:ext cx="2584324" cy="2769021"/>
          </a:xfrm>
          <a:noFill/>
        </p:spPr>
        <p:txBody>
          <a:bodyPr vert="horz" lIns="91440" tIns="45720" rIns="91440" bIns="45720" rtlCol="0" anchor="b">
            <a:normAutofit/>
          </a:bodyPr>
          <a:lstStyle/>
          <a:p>
            <a:pPr defTabSz="914400"/>
            <a:r>
              <a:rPr kumimoji="0" lang="en-US" sz="9000" b="1" i="0" u="none" strike="noStrike" kern="0" cap="none" spc="0" normalizeH="0" baseline="0" noProof="0">
                <a:ln>
                  <a:noFill/>
                </a:ln>
                <a:solidFill>
                  <a:srgbClr val="49D0E9">
                    <a:lumMod val="50000"/>
                  </a:srgbClr>
                </a:solidFill>
                <a:effectLst/>
                <a:uLnTx/>
                <a:uFillTx/>
                <a:latin typeface="Fira Sans Extra Condensed"/>
                <a:sym typeface="Fira Sans Extra Condensed"/>
              </a:rPr>
              <a:t>04.</a:t>
            </a:r>
            <a:endParaRPr lang="en-US" sz="3900"/>
          </a:p>
        </p:txBody>
      </p:sp>
      <p:sp>
        <p:nvSpPr>
          <p:cNvPr id="3" name="Text Placeholder 2">
            <a:extLst>
              <a:ext uri="{FF2B5EF4-FFF2-40B4-BE49-F238E27FC236}">
                <a16:creationId xmlns:a16="http://schemas.microsoft.com/office/drawing/2014/main" id="{7958EABA-16AF-2A28-7C73-30DDB0139E49}"/>
              </a:ext>
            </a:extLst>
          </p:cNvPr>
          <p:cNvSpPr>
            <a:spLocks noGrp="1"/>
          </p:cNvSpPr>
          <p:nvPr>
            <p:ph type="body" idx="1"/>
          </p:nvPr>
        </p:nvSpPr>
        <p:spPr>
          <a:xfrm>
            <a:off x="5951551" y="3471925"/>
            <a:ext cx="2924819" cy="1113989"/>
          </a:xfrm>
          <a:noFill/>
        </p:spPr>
        <p:txBody>
          <a:bodyPr vert="horz" lIns="91440" tIns="45720" rIns="91440" bIns="45720" rtlCol="0">
            <a:noAutofit/>
          </a:bodyPr>
          <a:lstStyle/>
          <a:p>
            <a:pPr defTabSz="914400">
              <a:spcBef>
                <a:spcPts val="1000"/>
              </a:spcBef>
            </a:pPr>
            <a:r>
              <a:rPr lang="en-US" sz="5000">
                <a:solidFill>
                  <a:schemeClr val="tx1"/>
                </a:solidFill>
                <a:latin typeface="Times New Roman(Headings)"/>
              </a:rPr>
              <a:t>Kết luận</a:t>
            </a:r>
          </a:p>
        </p:txBody>
      </p:sp>
      <p:sp>
        <p:nvSpPr>
          <p:cNvPr id="4" name="Slide Number Placeholder 3">
            <a:extLst>
              <a:ext uri="{FF2B5EF4-FFF2-40B4-BE49-F238E27FC236}">
                <a16:creationId xmlns:a16="http://schemas.microsoft.com/office/drawing/2014/main" id="{E524E95A-6F88-8793-40ED-DF7F45ADA60C}"/>
              </a:ext>
            </a:extLst>
          </p:cNvPr>
          <p:cNvSpPr>
            <a:spLocks noGrp="1"/>
          </p:cNvSpPr>
          <p:nvPr>
            <p:ph type="sldNum" sz="quarter" idx="12"/>
          </p:nvPr>
        </p:nvSpPr>
        <p:spPr/>
        <p:txBody>
          <a:bodyPr/>
          <a:lstStyle/>
          <a:p>
            <a:fld id="{334B3EFE-15C7-4360-8224-289442A554B7}" type="slidenum">
              <a:rPr lang="en-US" smtClean="0"/>
              <a:t>24</a:t>
            </a:fld>
            <a:endParaRPr lang="en-US"/>
          </a:p>
        </p:txBody>
      </p:sp>
    </p:spTree>
    <p:extLst>
      <p:ext uri="{BB962C8B-B14F-4D97-AF65-F5344CB8AC3E}">
        <p14:creationId xmlns:p14="http://schemas.microsoft.com/office/powerpoint/2010/main" val="2162289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 name="Picture 5">
            <a:extLst>
              <a:ext uri="{FF2B5EF4-FFF2-40B4-BE49-F238E27FC236}">
                <a16:creationId xmlns:a16="http://schemas.microsoft.com/office/drawing/2014/main" id="{FB529577-C645-4EEC-1856-24419BFC7E50}"/>
              </a:ext>
            </a:extLst>
          </p:cNvPr>
          <p:cNvPicPr>
            <a:picLocks noChangeAspect="1"/>
          </p:cNvPicPr>
          <p:nvPr/>
        </p:nvPicPr>
        <p:blipFill rotWithShape="1">
          <a:blip r:embed="rId3"/>
          <a:srcRect t="29670" r="-1" b="-1"/>
          <a:stretch/>
        </p:blipFill>
        <p:spPr>
          <a:xfrm>
            <a:off x="1143" y="10"/>
            <a:ext cx="9141714" cy="5143490"/>
          </a:xfrm>
          <a:prstGeom prst="rect">
            <a:avLst/>
          </a:prstGeom>
        </p:spPr>
      </p:pic>
      <p:sp>
        <p:nvSpPr>
          <p:cNvPr id="37" name="Freeform: Shape 36">
            <a:extLst>
              <a:ext uri="{FF2B5EF4-FFF2-40B4-BE49-F238E27FC236}">
                <a16:creationId xmlns:a16="http://schemas.microsoft.com/office/drawing/2014/main" id="{1BE70332-ECAF-47BB-8C7B-BD049452F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752" y="656818"/>
            <a:ext cx="3914914" cy="383215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716D9361-A35A-4DC8-AAB9-04FD2D6FE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89" y="505193"/>
            <a:ext cx="4174435" cy="406155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87FC31AD-FBB3-4219-A758-D6F7594A0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300" y="781215"/>
            <a:ext cx="3715024" cy="36011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 name="Title 1">
            <a:extLst>
              <a:ext uri="{FF2B5EF4-FFF2-40B4-BE49-F238E27FC236}">
                <a16:creationId xmlns:a16="http://schemas.microsoft.com/office/drawing/2014/main" id="{A06F6C71-06E9-CE4B-9664-3D57D70DD55D}"/>
              </a:ext>
            </a:extLst>
          </p:cNvPr>
          <p:cNvSpPr>
            <a:spLocks noGrp="1"/>
          </p:cNvSpPr>
          <p:nvPr>
            <p:ph type="title"/>
          </p:nvPr>
        </p:nvSpPr>
        <p:spPr>
          <a:xfrm>
            <a:off x="1062653" y="1264257"/>
            <a:ext cx="3136083" cy="1772005"/>
          </a:xfrm>
        </p:spPr>
        <p:txBody>
          <a:bodyPr vert="horz" lIns="91440" tIns="45720" rIns="91440" bIns="45720" rtlCol="0" anchor="b">
            <a:normAutofit/>
          </a:bodyPr>
          <a:lstStyle/>
          <a:p>
            <a:pPr algn="ctr" defTabSz="914400"/>
            <a:r>
              <a:rPr lang="en-US" sz="4100">
                <a:solidFill>
                  <a:schemeClr val="tx1">
                    <a:lumMod val="75000"/>
                    <a:lumOff val="25000"/>
                  </a:schemeClr>
                </a:solidFill>
              </a:rPr>
              <a:t>Thank you!</a:t>
            </a:r>
          </a:p>
        </p:txBody>
      </p:sp>
      <p:sp>
        <p:nvSpPr>
          <p:cNvPr id="3" name="Text Placeholder 2">
            <a:extLst>
              <a:ext uri="{FF2B5EF4-FFF2-40B4-BE49-F238E27FC236}">
                <a16:creationId xmlns:a16="http://schemas.microsoft.com/office/drawing/2014/main" id="{C3323B9B-CD8D-9EFD-1391-6D0A3A29073C}"/>
              </a:ext>
            </a:extLst>
          </p:cNvPr>
          <p:cNvSpPr>
            <a:spLocks noGrp="1"/>
          </p:cNvSpPr>
          <p:nvPr>
            <p:ph type="body" idx="1"/>
          </p:nvPr>
        </p:nvSpPr>
        <p:spPr>
          <a:xfrm>
            <a:off x="1399236" y="3152108"/>
            <a:ext cx="2462916" cy="612226"/>
          </a:xfrm>
        </p:spPr>
        <p:txBody>
          <a:bodyPr vert="horz" lIns="91440" tIns="45720" rIns="91440" bIns="45720" rtlCol="0" anchor="t">
            <a:normAutofit/>
          </a:bodyPr>
          <a:lstStyle/>
          <a:p>
            <a:pPr algn="ctr" defTabSz="914400">
              <a:spcBef>
                <a:spcPts val="1000"/>
              </a:spcBef>
            </a:pPr>
            <a:r>
              <a:rPr lang="en-US" sz="2400">
                <a:solidFill>
                  <a:schemeClr val="tx1">
                    <a:lumMod val="75000"/>
                    <a:lumOff val="25000"/>
                  </a:schemeClr>
                </a:solidFill>
              </a:rPr>
              <a:t> </a:t>
            </a:r>
          </a:p>
        </p:txBody>
      </p:sp>
      <p:sp>
        <p:nvSpPr>
          <p:cNvPr id="4" name="Slide Number Placeholder 3">
            <a:extLst>
              <a:ext uri="{FF2B5EF4-FFF2-40B4-BE49-F238E27FC236}">
                <a16:creationId xmlns:a16="http://schemas.microsoft.com/office/drawing/2014/main" id="{F7FBD9CD-B9BB-7EF9-8C49-82E5ECD8489D}"/>
              </a:ext>
            </a:extLst>
          </p:cNvPr>
          <p:cNvSpPr>
            <a:spLocks noGrp="1"/>
          </p:cNvSpPr>
          <p:nvPr>
            <p:ph type="sldNum" sz="quarter" idx="12"/>
          </p:nvPr>
        </p:nvSpPr>
        <p:spPr>
          <a:xfrm>
            <a:off x="8140446" y="4767262"/>
            <a:ext cx="891540" cy="273844"/>
          </a:xfrm>
        </p:spPr>
        <p:txBody>
          <a:bodyPr vert="horz" lIns="91440" tIns="45720" rIns="91440" bIns="45720" rtlCol="0" anchor="ctr">
            <a:normAutofit lnSpcReduction="10000"/>
          </a:bodyPr>
          <a:lstStyle/>
          <a:p>
            <a:pPr algn="l">
              <a:spcAft>
                <a:spcPts val="600"/>
              </a:spcAft>
              <a:buClrTx/>
              <a:defRPr/>
            </a:pPr>
            <a:fld id="{334B3EFE-15C7-4360-8224-289442A554B7}" type="slidenum">
              <a:rPr lang="en-US" sz="1200" kern="1200">
                <a:solidFill>
                  <a:srgbClr val="FFFFFF"/>
                </a:solidFill>
                <a:latin typeface="Calibri" panose="020F0502020204030204"/>
                <a:ea typeface="+mn-ea"/>
                <a:cs typeface="+mn-cs"/>
              </a:rPr>
              <a:pPr algn="l">
                <a:spcAft>
                  <a:spcPts val="600"/>
                </a:spcAft>
                <a:buClrTx/>
                <a:defRPr/>
              </a:pPr>
              <a:t>25</a:t>
            </a:fld>
            <a:endParaRPr lang="en-US" sz="1200" kern="1200">
              <a:solidFill>
                <a:srgbClr val="FFFFFF"/>
              </a:solidFill>
              <a:latin typeface="Calibri" panose="020F0502020204030204"/>
              <a:ea typeface="+mn-ea"/>
              <a:cs typeface="+mn-cs"/>
            </a:endParaRPr>
          </a:p>
        </p:txBody>
      </p:sp>
    </p:spTree>
    <p:extLst>
      <p:ext uri="{BB962C8B-B14F-4D97-AF65-F5344CB8AC3E}">
        <p14:creationId xmlns:p14="http://schemas.microsoft.com/office/powerpoint/2010/main" val="89578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67703-DE90-29B7-E77A-7F8119BDE8F0}"/>
              </a:ext>
            </a:extLst>
          </p:cNvPr>
          <p:cNvSpPr>
            <a:spLocks noGrp="1"/>
          </p:cNvSpPr>
          <p:nvPr>
            <p:ph type="title"/>
          </p:nvPr>
        </p:nvSpPr>
        <p:spPr>
          <a:xfrm>
            <a:off x="623888" y="479574"/>
            <a:ext cx="7886700" cy="739784"/>
          </a:xfrm>
        </p:spPr>
        <p:txBody>
          <a:bodyPr>
            <a:normAutofit/>
          </a:bodyPr>
          <a:lstStyle/>
          <a:p>
            <a:r>
              <a:rPr lang="vi-VN" sz="2800" b="0" i="0">
                <a:solidFill>
                  <a:srgbClr val="1F1F1F"/>
                </a:solidFill>
                <a:effectLst/>
              </a:rPr>
              <a:t>Thống kê</a:t>
            </a:r>
            <a:r>
              <a:rPr lang="en-US" sz="2800" b="0" i="0">
                <a:solidFill>
                  <a:srgbClr val="1F1F1F"/>
                </a:solidFill>
                <a:effectLst/>
              </a:rPr>
              <a:t>:</a:t>
            </a:r>
            <a:endParaRPr lang="en-US" sz="2800"/>
          </a:p>
        </p:txBody>
      </p:sp>
      <p:sp>
        <p:nvSpPr>
          <p:cNvPr id="3" name="Text Placeholder 2">
            <a:extLst>
              <a:ext uri="{FF2B5EF4-FFF2-40B4-BE49-F238E27FC236}">
                <a16:creationId xmlns:a16="http://schemas.microsoft.com/office/drawing/2014/main" id="{1C8B88B7-AFC8-F9A7-2E0F-5DA3E659327C}"/>
              </a:ext>
            </a:extLst>
          </p:cNvPr>
          <p:cNvSpPr>
            <a:spLocks noGrp="1"/>
          </p:cNvSpPr>
          <p:nvPr>
            <p:ph type="body" idx="1"/>
          </p:nvPr>
        </p:nvSpPr>
        <p:spPr>
          <a:xfrm>
            <a:off x="623888" y="1286107"/>
            <a:ext cx="7886700" cy="3568391"/>
          </a:xfrm>
        </p:spPr>
        <p:txBody>
          <a:bodyPr>
            <a:normAutofit/>
          </a:bodyPr>
          <a:lstStyle/>
          <a:p>
            <a:pPr algn="just"/>
            <a:r>
              <a:rPr lang="vi-VN" sz="2000" b="0" i="0">
                <a:solidFill>
                  <a:srgbClr val="1F1F1F"/>
                </a:solidFill>
                <a:effectLst/>
                <a:latin typeface="+mj-lt"/>
              </a:rPr>
              <a:t>Trong trường hợp này, chúng ta có thể sử dụng BST để đo lường các thông số thống kê như giá trị trung bình, giá trị tối thiểu và giá trị tối đa của dữ liệu.</a:t>
            </a:r>
          </a:p>
          <a:p>
            <a:pPr algn="just"/>
            <a:r>
              <a:rPr lang="vi-VN" sz="2000" b="0" i="0">
                <a:solidFill>
                  <a:srgbClr val="1F1F1F"/>
                </a:solidFill>
                <a:effectLst/>
                <a:latin typeface="+mj-lt"/>
              </a:rPr>
              <a:t>Quá trình tính toán các thống kê này sử dụng BST đòi hỏi việc duyệt qua toàn bộ cây để thu thập thông tin cần thiết. Khi duyệt qua cây, chúng ta có thể theo dõi và ghi lại các giá trị của nút để sau đó thực hiện các phép toán thống kê. </a:t>
            </a:r>
            <a:endParaRPr lang="en-US" sz="2000" b="0" i="0">
              <a:solidFill>
                <a:srgbClr val="1F1F1F"/>
              </a:solidFill>
              <a:effectLst/>
              <a:latin typeface="+mj-lt"/>
            </a:endParaRPr>
          </a:p>
          <a:p>
            <a:pPr algn="just"/>
            <a:r>
              <a:rPr lang="vi-VN" sz="2000" b="0" i="0">
                <a:solidFill>
                  <a:srgbClr val="1F1F1F"/>
                </a:solidFill>
                <a:effectLst/>
                <a:latin typeface="+mj-lt"/>
              </a:rPr>
              <a:t>Đối với việc tính giá trị trung bình, chúng ta có thể lấy tổng giá trị của các nút và chia cho số lượng nút. Đối với giá trị tối thiểu và giá trị tối đa, chúng ta có thể xác định nút ở cấp độ thấp nhất và cao nhất trong cây.</a:t>
            </a:r>
          </a:p>
        </p:txBody>
      </p:sp>
      <p:sp>
        <p:nvSpPr>
          <p:cNvPr id="4" name="TextBox 3">
            <a:extLst>
              <a:ext uri="{FF2B5EF4-FFF2-40B4-BE49-F238E27FC236}">
                <a16:creationId xmlns:a16="http://schemas.microsoft.com/office/drawing/2014/main" id="{738449FE-C3DC-AF5C-7A2A-062D3301AF93}"/>
              </a:ext>
            </a:extLst>
          </p:cNvPr>
          <p:cNvSpPr txBox="1"/>
          <p:nvPr/>
        </p:nvSpPr>
        <p:spPr>
          <a:xfrm>
            <a:off x="781314" y="34009"/>
            <a:ext cx="3485886" cy="523220"/>
          </a:xfrm>
          <a:prstGeom prst="rect">
            <a:avLst/>
          </a:prstGeom>
          <a:noFill/>
        </p:spPr>
        <p:txBody>
          <a:bodyPr wrap="square" rtlCol="0">
            <a:spAutoFit/>
          </a:bodyPr>
          <a:lstStyle/>
          <a:p>
            <a:r>
              <a:rPr lang="en-US" sz="2800">
                <a:solidFill>
                  <a:schemeClr val="tx1"/>
                </a:solidFill>
                <a:latin typeface="Times New Roman(Headings)"/>
                <a:ea typeface="Roboto Black" panose="02000000000000000000" pitchFamily="2" charset="0"/>
                <a:cs typeface="Times New Roman" panose="02020603050405020304" pitchFamily="18" charset="0"/>
              </a:rPr>
              <a:t>Ứng dụng</a:t>
            </a:r>
          </a:p>
        </p:txBody>
      </p:sp>
      <p:sp>
        <p:nvSpPr>
          <p:cNvPr id="5" name="Google Shape;498;p39">
            <a:extLst>
              <a:ext uri="{FF2B5EF4-FFF2-40B4-BE49-F238E27FC236}">
                <a16:creationId xmlns:a16="http://schemas.microsoft.com/office/drawing/2014/main" id="{F03CA29C-230C-B504-D2B4-BCC1DE6B8137}"/>
              </a:ext>
            </a:extLst>
          </p:cNvPr>
          <p:cNvSpPr txBox="1">
            <a:spLocks/>
          </p:cNvSpPr>
          <p:nvPr/>
        </p:nvSpPr>
        <p:spPr>
          <a:xfrm>
            <a:off x="270233" y="-18044"/>
            <a:ext cx="690230" cy="6273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Blinker"/>
              <a:buNone/>
              <a:defRPr sz="6000" b="1" i="0" u="none" strike="noStrike" cap="none">
                <a:solidFill>
                  <a:schemeClr val="accent2"/>
                </a:solidFill>
                <a:latin typeface="Blinker"/>
                <a:ea typeface="Blinker"/>
                <a:cs typeface="Blinker"/>
                <a:sym typeface="Blinker"/>
              </a:defRPr>
            </a:lvl1pPr>
            <a:lvl2pPr marR="0" lvl="1"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9pPr>
          </a:lstStyle>
          <a:p>
            <a:r>
              <a:rPr lang="en" sz="3200">
                <a:latin typeface="+mj-lt"/>
              </a:rPr>
              <a:t>03. </a:t>
            </a:r>
          </a:p>
        </p:txBody>
      </p:sp>
      <p:pic>
        <p:nvPicPr>
          <p:cNvPr id="6" name="Hình ảnh 11">
            <a:extLst>
              <a:ext uri="{FF2B5EF4-FFF2-40B4-BE49-F238E27FC236}">
                <a16:creationId xmlns:a16="http://schemas.microsoft.com/office/drawing/2014/main" id="{AB298B09-0F0F-9CBF-5541-1EE05D1CB62D}"/>
              </a:ext>
            </a:extLst>
          </p:cNvPr>
          <p:cNvPicPr>
            <a:picLocks noChangeAspect="1"/>
          </p:cNvPicPr>
          <p:nvPr/>
        </p:nvPicPr>
        <p:blipFill>
          <a:blip r:embed="rId2"/>
          <a:stretch>
            <a:fillRect/>
          </a:stretch>
        </p:blipFill>
        <p:spPr>
          <a:xfrm>
            <a:off x="332087" y="479574"/>
            <a:ext cx="8479825" cy="120686"/>
          </a:xfrm>
          <a:prstGeom prst="rect">
            <a:avLst/>
          </a:prstGeom>
        </p:spPr>
      </p:pic>
      <p:sp>
        <p:nvSpPr>
          <p:cNvPr id="7" name="Slide Number Placeholder 6">
            <a:extLst>
              <a:ext uri="{FF2B5EF4-FFF2-40B4-BE49-F238E27FC236}">
                <a16:creationId xmlns:a16="http://schemas.microsoft.com/office/drawing/2014/main" id="{F5DEA502-C39F-CAF8-2549-CB4CA10C1E37}"/>
              </a:ext>
            </a:extLst>
          </p:cNvPr>
          <p:cNvSpPr>
            <a:spLocks noGrp="1"/>
          </p:cNvSpPr>
          <p:nvPr>
            <p:ph type="sldNum" sz="quarter" idx="12"/>
          </p:nvPr>
        </p:nvSpPr>
        <p:spPr/>
        <p:txBody>
          <a:bodyPr/>
          <a:lstStyle/>
          <a:p>
            <a:fld id="{334B3EFE-15C7-4360-8224-289442A554B7}" type="slidenum">
              <a:rPr lang="en-US" smtClean="0"/>
              <a:t>26</a:t>
            </a:fld>
            <a:endParaRPr lang="en-US"/>
          </a:p>
        </p:txBody>
      </p:sp>
    </p:spTree>
    <p:extLst>
      <p:ext uri="{BB962C8B-B14F-4D97-AF65-F5344CB8AC3E}">
        <p14:creationId xmlns:p14="http://schemas.microsoft.com/office/powerpoint/2010/main" val="1870144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71BBE87-B064-6595-B5A3-D27DD5C698FA}"/>
              </a:ext>
            </a:extLst>
          </p:cNvPr>
          <p:cNvPicPr>
            <a:picLocks noChangeAspect="1"/>
          </p:cNvPicPr>
          <p:nvPr/>
        </p:nvPicPr>
        <p:blipFill rotWithShape="1">
          <a:blip r:embed="rId2"/>
          <a:srcRect l="2400" r="3321" b="-3"/>
          <a:stretch/>
        </p:blipFill>
        <p:spPr>
          <a:xfrm>
            <a:off x="3082595" y="10"/>
            <a:ext cx="6061405" cy="51434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30" name="Freeform: Shape 29">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9285" cy="51435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Freeform: Shape 31">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1665" cy="51435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31F666-D50E-4FC1-EC59-1E6C4323F2D0}"/>
              </a:ext>
            </a:extLst>
          </p:cNvPr>
          <p:cNvSpPr>
            <a:spLocks noGrp="1"/>
          </p:cNvSpPr>
          <p:nvPr>
            <p:ph type="title"/>
          </p:nvPr>
        </p:nvSpPr>
        <p:spPr>
          <a:xfrm>
            <a:off x="358485" y="841772"/>
            <a:ext cx="3017520" cy="2403100"/>
          </a:xfrm>
        </p:spPr>
        <p:txBody>
          <a:bodyPr vert="horz" lIns="91440" tIns="45720" rIns="91440" bIns="45720" rtlCol="0" anchor="b">
            <a:normAutofit/>
          </a:bodyPr>
          <a:lstStyle/>
          <a:p>
            <a:pPr defTabSz="914400"/>
            <a:r>
              <a:rPr lang="en-US" sz="9600">
                <a:solidFill>
                  <a:schemeClr val="accent2">
                    <a:lumMod val="75000"/>
                  </a:schemeClr>
                </a:solidFill>
              </a:rPr>
              <a:t>01.</a:t>
            </a:r>
          </a:p>
        </p:txBody>
      </p:sp>
      <p:sp>
        <p:nvSpPr>
          <p:cNvPr id="3" name="Text Placeholder 2">
            <a:extLst>
              <a:ext uri="{FF2B5EF4-FFF2-40B4-BE49-F238E27FC236}">
                <a16:creationId xmlns:a16="http://schemas.microsoft.com/office/drawing/2014/main" id="{7958EABA-16AF-2A28-7C73-30DDB0139E49}"/>
              </a:ext>
            </a:extLst>
          </p:cNvPr>
          <p:cNvSpPr>
            <a:spLocks noGrp="1"/>
          </p:cNvSpPr>
          <p:nvPr>
            <p:ph type="body" idx="1"/>
          </p:nvPr>
        </p:nvSpPr>
        <p:spPr>
          <a:xfrm>
            <a:off x="358485" y="3654691"/>
            <a:ext cx="2949980" cy="906106"/>
          </a:xfrm>
        </p:spPr>
        <p:txBody>
          <a:bodyPr vert="horz" lIns="91440" tIns="45720" rIns="91440" bIns="45720" rtlCol="0">
            <a:normAutofit/>
          </a:bodyPr>
          <a:lstStyle/>
          <a:p>
            <a:pPr defTabSz="914400">
              <a:spcBef>
                <a:spcPts val="1000"/>
              </a:spcBef>
            </a:pPr>
            <a:r>
              <a:rPr lang="en-US" sz="5000">
                <a:solidFill>
                  <a:schemeClr val="tx1"/>
                </a:solidFill>
              </a:rPr>
              <a:t>Khái niệm</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301752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583F16AD-60E5-B4D3-BA82-81EA0702A0BC}"/>
              </a:ext>
            </a:extLst>
          </p:cNvPr>
          <p:cNvSpPr>
            <a:spLocks noGrp="1"/>
          </p:cNvSpPr>
          <p:nvPr>
            <p:ph type="sldNum" sz="quarter" idx="12"/>
          </p:nvPr>
        </p:nvSpPr>
        <p:spPr/>
        <p:txBody>
          <a:bodyPr/>
          <a:lstStyle/>
          <a:p>
            <a:fld id="{334B3EFE-15C7-4360-8224-289442A554B7}" type="slidenum">
              <a:rPr lang="en-US" smtClean="0"/>
              <a:t>3</a:t>
            </a:fld>
            <a:endParaRPr lang="en-US"/>
          </a:p>
        </p:txBody>
      </p:sp>
    </p:spTree>
    <p:extLst>
      <p:ext uri="{BB962C8B-B14F-4D97-AF65-F5344CB8AC3E}">
        <p14:creationId xmlns:p14="http://schemas.microsoft.com/office/powerpoint/2010/main" val="1413572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7BF9AABF-93B9-2FE4-2CE8-7AD8494F021B}"/>
              </a:ext>
            </a:extLst>
          </p:cNvPr>
          <p:cNvSpPr>
            <a:spLocks noGrp="1"/>
          </p:cNvSpPr>
          <p:nvPr>
            <p:ph type="title"/>
          </p:nvPr>
        </p:nvSpPr>
        <p:spPr>
          <a:xfrm>
            <a:off x="479161" y="2365378"/>
            <a:ext cx="2450258" cy="794153"/>
          </a:xfrm>
        </p:spPr>
        <p:txBody>
          <a:bodyPr vert="horz" lIns="91440" tIns="45720" rIns="91440" bIns="45720" rtlCol="0" anchor="b">
            <a:noAutofit/>
          </a:bodyPr>
          <a:lstStyle/>
          <a:p>
            <a:pPr algn="ctr" defTabSz="914400"/>
            <a:r>
              <a:rPr lang="en-US" sz="2800" kern="1200">
                <a:latin typeface="Times New Roman(Headings)"/>
                <a:cs typeface="Times New Roman"/>
              </a:rPr>
              <a:t>Khi</a:t>
            </a:r>
            <a:r>
              <a:rPr lang="en-US" sz="2800">
                <a:latin typeface="Times New Roman(Headings)"/>
                <a:cs typeface="Times New Roman"/>
              </a:rPr>
              <a:t> </a:t>
            </a:r>
            <a:r>
              <a:rPr lang="en-US" sz="2800" kern="1200">
                <a:latin typeface="Times New Roman(Headings)"/>
                <a:cs typeface="Times New Roman"/>
              </a:rPr>
              <a:t>ai</a:t>
            </a:r>
            <a:r>
              <a:rPr lang="en-US" sz="2800">
                <a:latin typeface="Times New Roman(Headings)"/>
                <a:cs typeface="Times New Roman"/>
              </a:rPr>
              <a:t> </a:t>
            </a:r>
            <a:r>
              <a:rPr lang="en-US" sz="2800" kern="1200" err="1">
                <a:latin typeface="Times New Roman(Headings)"/>
                <a:cs typeface="Times New Roman"/>
              </a:rPr>
              <a:t>đó</a:t>
            </a:r>
            <a:r>
              <a:rPr lang="en-US" sz="2800">
                <a:latin typeface="Times New Roman(Headings)"/>
                <a:cs typeface="Times New Roman"/>
              </a:rPr>
              <a:t> </a:t>
            </a:r>
            <a:r>
              <a:rPr lang="en-US" sz="2800" kern="1200" err="1">
                <a:latin typeface="Times New Roman(Headings)"/>
                <a:cs typeface="Times New Roman"/>
              </a:rPr>
              <a:t>hỏi</a:t>
            </a:r>
            <a:r>
              <a:rPr lang="en-US" sz="2800">
                <a:latin typeface="Times New Roman(Headings)"/>
                <a:cs typeface="Times New Roman"/>
              </a:rPr>
              <a:t> </a:t>
            </a:r>
            <a:r>
              <a:rPr lang="en-US" sz="2800" err="1">
                <a:latin typeface="Times New Roman(Headings)"/>
                <a:cs typeface="Times New Roman"/>
              </a:rPr>
              <a:t>tôi</a:t>
            </a:r>
            <a:r>
              <a:rPr lang="en-US" sz="2800" kern="1200">
                <a:latin typeface="Times New Roman(Headings)"/>
                <a:cs typeface="Times New Roman"/>
              </a:rPr>
              <a:t> </a:t>
            </a:r>
            <a:r>
              <a:rPr lang="en-US" sz="2800" kern="1200" err="1">
                <a:latin typeface="Times New Roman(Headings)"/>
                <a:cs typeface="Times New Roman"/>
              </a:rPr>
              <a:t>về</a:t>
            </a:r>
            <a:r>
              <a:rPr lang="en-US" sz="2800" kern="1200">
                <a:latin typeface="Times New Roman(Headings)"/>
                <a:cs typeface="Times New Roman"/>
              </a:rPr>
              <a:t> </a:t>
            </a:r>
            <a:r>
              <a:rPr lang="en-US" sz="2800" kern="1200" err="1">
                <a:latin typeface="Times New Roman(Headings)"/>
                <a:cs typeface="Times New Roman"/>
              </a:rPr>
              <a:t>cây</a:t>
            </a:r>
            <a:r>
              <a:rPr lang="en-US" sz="2800" kern="1200">
                <a:latin typeface="Times New Roman(Headings)"/>
                <a:cs typeface="Times New Roman"/>
              </a:rPr>
              <a:t>?</a:t>
            </a:r>
            <a:endParaRPr lang="vi-VN">
              <a:cs typeface="Times New Roman" panose="02020603050405020304" pitchFamily="18" charset="0"/>
            </a:endParaRPr>
          </a:p>
        </p:txBody>
      </p:sp>
      <p:sp>
        <p:nvSpPr>
          <p:cNvPr id="1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3306950"/>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 name="connsiteX0" fmla="*/ 0 w 2441321"/>
              <a:gd name="connsiteY0" fmla="*/ 0 h 13716"/>
              <a:gd name="connsiteX1" fmla="*/ 585917 w 2441321"/>
              <a:gd name="connsiteY1" fmla="*/ 0 h 13716"/>
              <a:gd name="connsiteX2" fmla="*/ 1123008 w 2441321"/>
              <a:gd name="connsiteY2" fmla="*/ 0 h 13716"/>
              <a:gd name="connsiteX3" fmla="*/ 1782164 w 2441321"/>
              <a:gd name="connsiteY3" fmla="*/ 0 h 13716"/>
              <a:gd name="connsiteX4" fmla="*/ 2441321 w 2441321"/>
              <a:gd name="connsiteY4" fmla="*/ 0 h 13716"/>
              <a:gd name="connsiteX5" fmla="*/ 2441321 w 2441321"/>
              <a:gd name="connsiteY5" fmla="*/ 13716 h 13716"/>
              <a:gd name="connsiteX6" fmla="*/ 1879817 w 2441321"/>
              <a:gd name="connsiteY6" fmla="*/ 13716 h 13716"/>
              <a:gd name="connsiteX7" fmla="*/ 1318313 w 2441321"/>
              <a:gd name="connsiteY7" fmla="*/ 13716 h 13716"/>
              <a:gd name="connsiteX8" fmla="*/ 659157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0988" y="3698"/>
                  <a:pt x="2440649" y="9400"/>
                  <a:pt x="2441321" y="13716"/>
                </a:cubicBezTo>
                <a:cubicBezTo>
                  <a:pt x="2159375" y="44437"/>
                  <a:pt x="2054495" y="41094"/>
                  <a:pt x="1830991" y="13716"/>
                </a:cubicBezTo>
                <a:cubicBezTo>
                  <a:pt x="1615846" y="2937"/>
                  <a:pt x="1521674" y="-9994"/>
                  <a:pt x="1269487" y="13716"/>
                </a:cubicBezTo>
                <a:cubicBezTo>
                  <a:pt x="1019660" y="49388"/>
                  <a:pt x="886911" y="37779"/>
                  <a:pt x="707983" y="13716"/>
                </a:cubicBezTo>
                <a:cubicBezTo>
                  <a:pt x="523434" y="22749"/>
                  <a:pt x="307885" y="29744"/>
                  <a:pt x="0" y="13716"/>
                </a:cubicBezTo>
                <a:cubicBezTo>
                  <a:pt x="-361" y="7755"/>
                  <a:pt x="-276" y="2718"/>
                  <a:pt x="0" y="0"/>
                </a:cubicBezTo>
                <a:close/>
              </a:path>
              <a:path w="2441321" h="13716"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197" y="4300"/>
                  <a:pt x="2441101" y="8760"/>
                  <a:pt x="2441321" y="13716"/>
                </a:cubicBezTo>
                <a:cubicBezTo>
                  <a:pt x="2180658" y="13750"/>
                  <a:pt x="2084222" y="1362"/>
                  <a:pt x="1879817" y="13716"/>
                </a:cubicBezTo>
                <a:cubicBezTo>
                  <a:pt x="1668182" y="11650"/>
                  <a:pt x="1551159" y="-11049"/>
                  <a:pt x="1318313" y="13716"/>
                </a:cubicBezTo>
                <a:cubicBezTo>
                  <a:pt x="1059871" y="51823"/>
                  <a:pt x="901959" y="19259"/>
                  <a:pt x="659157" y="13716"/>
                </a:cubicBezTo>
                <a:cubicBezTo>
                  <a:pt x="444692" y="23911"/>
                  <a:pt x="245032" y="35310"/>
                  <a:pt x="0" y="13716"/>
                </a:cubicBezTo>
                <a:cubicBezTo>
                  <a:pt x="124" y="7937"/>
                  <a:pt x="389" y="2990"/>
                  <a:pt x="0" y="0"/>
                </a:cubicBezTo>
                <a:close/>
              </a:path>
              <a:path w="2441321" h="13716"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661" y="4449"/>
                  <a:pt x="2442057" y="7876"/>
                  <a:pt x="2441321" y="13716"/>
                </a:cubicBezTo>
                <a:cubicBezTo>
                  <a:pt x="2149099" y="22776"/>
                  <a:pt x="2027305" y="51898"/>
                  <a:pt x="1830991" y="13716"/>
                </a:cubicBezTo>
                <a:cubicBezTo>
                  <a:pt x="1614571" y="-23336"/>
                  <a:pt x="1500998" y="6155"/>
                  <a:pt x="1269487" y="13716"/>
                </a:cubicBezTo>
                <a:cubicBezTo>
                  <a:pt x="1042399" y="33262"/>
                  <a:pt x="927922" y="41250"/>
                  <a:pt x="707983" y="13716"/>
                </a:cubicBezTo>
                <a:cubicBezTo>
                  <a:pt x="502575" y="-9952"/>
                  <a:pt x="350393" y="29927"/>
                  <a:pt x="0" y="13716"/>
                </a:cubicBezTo>
                <a:cubicBezTo>
                  <a:pt x="-248" y="8631"/>
                  <a:pt x="228" y="3134"/>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ollage of a person&#10;&#10;Description automatically generated">
            <a:extLst>
              <a:ext uri="{FF2B5EF4-FFF2-40B4-BE49-F238E27FC236}">
                <a16:creationId xmlns:a16="http://schemas.microsoft.com/office/drawing/2014/main" id="{29B6F77A-948B-6C42-9466-56BC6534455A}"/>
              </a:ext>
            </a:extLst>
          </p:cNvPr>
          <p:cNvPicPr>
            <a:picLocks noChangeAspect="1"/>
          </p:cNvPicPr>
          <p:nvPr/>
        </p:nvPicPr>
        <p:blipFill>
          <a:blip r:embed="rId2"/>
          <a:stretch>
            <a:fillRect/>
          </a:stretch>
        </p:blipFill>
        <p:spPr>
          <a:xfrm>
            <a:off x="4185554" y="609282"/>
            <a:ext cx="4475988" cy="4475988"/>
          </a:xfrm>
          <a:prstGeom prst="rect">
            <a:avLst/>
          </a:prstGeom>
        </p:spPr>
      </p:pic>
      <p:sp>
        <p:nvSpPr>
          <p:cNvPr id="2" name="TextBox 1">
            <a:extLst>
              <a:ext uri="{FF2B5EF4-FFF2-40B4-BE49-F238E27FC236}">
                <a16:creationId xmlns:a16="http://schemas.microsoft.com/office/drawing/2014/main" id="{13DDED97-2642-5BC3-D3BF-F53578599F07}"/>
              </a:ext>
            </a:extLst>
          </p:cNvPr>
          <p:cNvSpPr txBox="1"/>
          <p:nvPr/>
        </p:nvSpPr>
        <p:spPr>
          <a:xfrm>
            <a:off x="781314" y="34009"/>
            <a:ext cx="2847278" cy="523220"/>
          </a:xfrm>
          <a:prstGeom prst="rect">
            <a:avLst/>
          </a:prstGeom>
          <a:noFill/>
        </p:spPr>
        <p:txBody>
          <a:bodyPr wrap="square" rtlCol="0">
            <a:spAutoFit/>
          </a:bodyPr>
          <a:lstStyle/>
          <a:p>
            <a:r>
              <a:rPr lang="en-US" sz="2800">
                <a:solidFill>
                  <a:schemeClr val="tx1"/>
                </a:solidFill>
                <a:latin typeface="Times New Roman(Headings)"/>
                <a:ea typeface="Roboto Black" panose="02000000000000000000" pitchFamily="2" charset="0"/>
                <a:cs typeface="Times New Roman" panose="02020603050405020304" pitchFamily="18" charset="0"/>
              </a:rPr>
              <a:t>Khái niệm</a:t>
            </a:r>
          </a:p>
        </p:txBody>
      </p:sp>
      <p:sp>
        <p:nvSpPr>
          <p:cNvPr id="4" name="Google Shape;498;p39">
            <a:extLst>
              <a:ext uri="{FF2B5EF4-FFF2-40B4-BE49-F238E27FC236}">
                <a16:creationId xmlns:a16="http://schemas.microsoft.com/office/drawing/2014/main" id="{405C8A1D-DF5A-94C4-9D06-CC6887831827}"/>
              </a:ext>
            </a:extLst>
          </p:cNvPr>
          <p:cNvSpPr txBox="1">
            <a:spLocks/>
          </p:cNvSpPr>
          <p:nvPr/>
        </p:nvSpPr>
        <p:spPr>
          <a:xfrm>
            <a:off x="270233" y="-18044"/>
            <a:ext cx="690230" cy="6273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Blinker"/>
              <a:buNone/>
              <a:defRPr sz="6000" b="1" i="0" u="none" strike="noStrike" cap="none">
                <a:solidFill>
                  <a:schemeClr val="accent2"/>
                </a:solidFill>
                <a:latin typeface="Blinker"/>
                <a:ea typeface="Blinker"/>
                <a:cs typeface="Blinker"/>
                <a:sym typeface="Blinker"/>
              </a:defRPr>
            </a:lvl1pPr>
            <a:lvl2pPr marR="0" lvl="1"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9pPr>
          </a:lstStyle>
          <a:p>
            <a:r>
              <a:rPr lang="en" sz="3200">
                <a:solidFill>
                  <a:schemeClr val="accent2">
                    <a:lumMod val="75000"/>
                  </a:schemeClr>
                </a:solidFill>
                <a:latin typeface="+mj-lt"/>
              </a:rPr>
              <a:t>01. </a:t>
            </a:r>
          </a:p>
        </p:txBody>
      </p:sp>
      <p:pic>
        <p:nvPicPr>
          <p:cNvPr id="5" name="Hình ảnh 11">
            <a:extLst>
              <a:ext uri="{FF2B5EF4-FFF2-40B4-BE49-F238E27FC236}">
                <a16:creationId xmlns:a16="http://schemas.microsoft.com/office/drawing/2014/main" id="{2BFC6538-54C3-CFAF-0F64-AB9AD5F073EF}"/>
              </a:ext>
            </a:extLst>
          </p:cNvPr>
          <p:cNvPicPr>
            <a:picLocks noChangeAspect="1"/>
          </p:cNvPicPr>
          <p:nvPr/>
        </p:nvPicPr>
        <p:blipFill>
          <a:blip r:embed="rId3"/>
          <a:stretch>
            <a:fillRect/>
          </a:stretch>
        </p:blipFill>
        <p:spPr>
          <a:xfrm>
            <a:off x="332087" y="479574"/>
            <a:ext cx="8479825" cy="120686"/>
          </a:xfrm>
          <a:prstGeom prst="rect">
            <a:avLst/>
          </a:prstGeom>
        </p:spPr>
      </p:pic>
      <p:sp>
        <p:nvSpPr>
          <p:cNvPr id="3" name="Slide Number Placeholder 2">
            <a:extLst>
              <a:ext uri="{FF2B5EF4-FFF2-40B4-BE49-F238E27FC236}">
                <a16:creationId xmlns:a16="http://schemas.microsoft.com/office/drawing/2014/main" id="{DBD8E2AE-2A07-B72A-671E-7DA0BA2CA149}"/>
              </a:ext>
            </a:extLst>
          </p:cNvPr>
          <p:cNvSpPr>
            <a:spLocks noGrp="1"/>
          </p:cNvSpPr>
          <p:nvPr>
            <p:ph type="sldNum" sz="quarter" idx="12"/>
          </p:nvPr>
        </p:nvSpPr>
        <p:spPr/>
        <p:txBody>
          <a:bodyPr/>
          <a:lstStyle/>
          <a:p>
            <a:fld id="{334B3EFE-15C7-4360-8224-289442A554B7}" type="slidenum">
              <a:rPr lang="en-US" smtClean="0"/>
              <a:t>4</a:t>
            </a:fld>
            <a:endParaRPr lang="en-US"/>
          </a:p>
        </p:txBody>
      </p:sp>
    </p:spTree>
    <p:extLst>
      <p:ext uri="{BB962C8B-B14F-4D97-AF65-F5344CB8AC3E}">
        <p14:creationId xmlns:p14="http://schemas.microsoft.com/office/powerpoint/2010/main" val="335960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D839A9B9-F246-4779-A2BA-7AD3DAB5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689FF3C7-B796-4C63-BF20-B2EE56888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422" y="0"/>
            <a:ext cx="8461806" cy="2197587"/>
          </a:xfrm>
          <a:custGeom>
            <a:avLst/>
            <a:gdLst>
              <a:gd name="connsiteX0" fmla="*/ 1277174 w 11282409"/>
              <a:gd name="connsiteY0" fmla="*/ 0 h 2930115"/>
              <a:gd name="connsiteX1" fmla="*/ 11077320 w 11282409"/>
              <a:gd name="connsiteY1" fmla="*/ 0 h 2930115"/>
              <a:gd name="connsiteX2" fmla="*/ 10933044 w 11282409"/>
              <a:gd name="connsiteY2" fmla="*/ 93916 h 2930115"/>
              <a:gd name="connsiteX3" fmla="*/ 11087630 w 11282409"/>
              <a:gd name="connsiteY3" fmla="*/ 165214 h 2930115"/>
              <a:gd name="connsiteX4" fmla="*/ 10401271 w 11282409"/>
              <a:gd name="connsiteY4" fmla="*/ 582307 h 2930115"/>
              <a:gd name="connsiteX5" fmla="*/ 11038163 w 11282409"/>
              <a:gd name="connsiteY5" fmla="*/ 511009 h 2930115"/>
              <a:gd name="connsiteX6" fmla="*/ 11004154 w 11282409"/>
              <a:gd name="connsiteY6" fmla="*/ 568047 h 2930115"/>
              <a:gd name="connsiteX7" fmla="*/ 10970146 w 11282409"/>
              <a:gd name="connsiteY7" fmla="*/ 625085 h 2930115"/>
              <a:gd name="connsiteX8" fmla="*/ 11270042 w 11282409"/>
              <a:gd name="connsiteY8" fmla="*/ 589437 h 2930115"/>
              <a:gd name="connsiteX9" fmla="*/ 11270042 w 11282409"/>
              <a:gd name="connsiteY9" fmla="*/ 650039 h 2930115"/>
              <a:gd name="connsiteX10" fmla="*/ 11177291 w 11282409"/>
              <a:gd name="connsiteY10" fmla="*/ 721337 h 2930115"/>
              <a:gd name="connsiteX11" fmla="*/ 11270042 w 11282409"/>
              <a:gd name="connsiteY11" fmla="*/ 703512 h 2930115"/>
              <a:gd name="connsiteX12" fmla="*/ 11282409 w 11282409"/>
              <a:gd name="connsiteY12" fmla="*/ 703512 h 2930115"/>
              <a:gd name="connsiteX13" fmla="*/ 11282409 w 11282409"/>
              <a:gd name="connsiteY13" fmla="*/ 981574 h 2930115"/>
              <a:gd name="connsiteX14" fmla="*/ 4053985 w 11282409"/>
              <a:gd name="connsiteY14" fmla="*/ 2928005 h 2930115"/>
              <a:gd name="connsiteX15" fmla="*/ 3386175 w 11282409"/>
              <a:gd name="connsiteY15" fmla="*/ 2892355 h 2930115"/>
              <a:gd name="connsiteX16" fmla="*/ 3228499 w 11282409"/>
              <a:gd name="connsiteY16" fmla="*/ 2774714 h 2930115"/>
              <a:gd name="connsiteX17" fmla="*/ 3389267 w 11282409"/>
              <a:gd name="connsiteY17" fmla="*/ 2717676 h 2930115"/>
              <a:gd name="connsiteX18" fmla="*/ 3883942 w 11282409"/>
              <a:gd name="connsiteY18" fmla="*/ 2535866 h 2930115"/>
              <a:gd name="connsiteX19" fmla="*/ 3401634 w 11282409"/>
              <a:gd name="connsiteY19" fmla="*/ 2564386 h 2930115"/>
              <a:gd name="connsiteX20" fmla="*/ 4087994 w 11282409"/>
              <a:gd name="connsiteY20" fmla="*/ 2414660 h 2930115"/>
              <a:gd name="connsiteX21" fmla="*/ 4285864 w 11282409"/>
              <a:gd name="connsiteY21" fmla="*/ 2336233 h 2930115"/>
              <a:gd name="connsiteX22" fmla="*/ 4091088 w 11282409"/>
              <a:gd name="connsiteY22" fmla="*/ 2304149 h 2930115"/>
              <a:gd name="connsiteX23" fmla="*/ 3148114 w 11282409"/>
              <a:gd name="connsiteY23" fmla="*/ 2400401 h 2930115"/>
              <a:gd name="connsiteX24" fmla="*/ 3058455 w 11282409"/>
              <a:gd name="connsiteY24" fmla="*/ 2411095 h 2930115"/>
              <a:gd name="connsiteX25" fmla="*/ 2443203 w 11282409"/>
              <a:gd name="connsiteY25" fmla="*/ 2336233 h 2930115"/>
              <a:gd name="connsiteX26" fmla="*/ 2786383 w 11282409"/>
              <a:gd name="connsiteY26" fmla="*/ 2257805 h 2930115"/>
              <a:gd name="connsiteX27" fmla="*/ 2390644 w 11282409"/>
              <a:gd name="connsiteY27" fmla="*/ 2211461 h 2930115"/>
              <a:gd name="connsiteX28" fmla="*/ 1911429 w 11282409"/>
              <a:gd name="connsiteY28" fmla="*/ 2168683 h 2930115"/>
              <a:gd name="connsiteX29" fmla="*/ 1416755 w 11282409"/>
              <a:gd name="connsiteY29" fmla="*/ 2026087 h 2930115"/>
              <a:gd name="connsiteX30" fmla="*/ 1070483 w 11282409"/>
              <a:gd name="connsiteY30" fmla="*/ 1979743 h 2930115"/>
              <a:gd name="connsiteX31" fmla="*/ 1104491 w 11282409"/>
              <a:gd name="connsiteY31" fmla="*/ 1854972 h 2930115"/>
              <a:gd name="connsiteX32" fmla="*/ 1039566 w 11282409"/>
              <a:gd name="connsiteY32" fmla="*/ 1748026 h 2930115"/>
              <a:gd name="connsiteX33" fmla="*/ 1623900 w 11282409"/>
              <a:gd name="connsiteY33" fmla="*/ 1694553 h 2930115"/>
              <a:gd name="connsiteX34" fmla="*/ 1401296 w 11282409"/>
              <a:gd name="connsiteY34" fmla="*/ 1676728 h 2930115"/>
              <a:gd name="connsiteX35" fmla="*/ 1302362 w 11282409"/>
              <a:gd name="connsiteY35" fmla="*/ 1623255 h 2930115"/>
              <a:gd name="connsiteX36" fmla="*/ 1385838 w 11282409"/>
              <a:gd name="connsiteY36" fmla="*/ 1566216 h 2930115"/>
              <a:gd name="connsiteX37" fmla="*/ 1756843 w 11282409"/>
              <a:gd name="connsiteY37" fmla="*/ 1377277 h 2930115"/>
              <a:gd name="connsiteX38" fmla="*/ 721120 w 11282409"/>
              <a:gd name="connsiteY38" fmla="*/ 1387972 h 2930115"/>
              <a:gd name="connsiteX39" fmla="*/ 857154 w 11282409"/>
              <a:gd name="connsiteY39" fmla="*/ 1323803 h 2930115"/>
              <a:gd name="connsiteX40" fmla="*/ 2285525 w 11282409"/>
              <a:gd name="connsiteY40" fmla="*/ 924536 h 2930115"/>
              <a:gd name="connsiteX41" fmla="*/ 2569963 w 11282409"/>
              <a:gd name="connsiteY41" fmla="*/ 874628 h 2930115"/>
              <a:gd name="connsiteX42" fmla="*/ 1803218 w 11282409"/>
              <a:gd name="connsiteY42" fmla="*/ 856803 h 2930115"/>
              <a:gd name="connsiteX43" fmla="*/ 625276 w 11282409"/>
              <a:gd name="connsiteY43" fmla="*/ 682124 h 2930115"/>
              <a:gd name="connsiteX44" fmla="*/ 736578 w 11282409"/>
              <a:gd name="connsiteY44" fmla="*/ 521703 h 2930115"/>
              <a:gd name="connsiteX45" fmla="*/ 155336 w 11282409"/>
              <a:gd name="connsiteY45" fmla="*/ 550222 h 2930115"/>
              <a:gd name="connsiteX46" fmla="*/ 421223 w 11282409"/>
              <a:gd name="connsiteY46" fmla="*/ 425451 h 2930115"/>
              <a:gd name="connsiteX47" fmla="*/ 201712 w 11282409"/>
              <a:gd name="connsiteY47" fmla="*/ 404062 h 2930115"/>
              <a:gd name="connsiteX48" fmla="*/ 3843 w 11282409"/>
              <a:gd name="connsiteY48" fmla="*/ 314939 h 2930115"/>
              <a:gd name="connsiteX49" fmla="*/ 829329 w 11282409"/>
              <a:gd name="connsiteY49" fmla="*/ 175909 h 2930115"/>
              <a:gd name="connsiteX50" fmla="*/ 1045749 w 11282409"/>
              <a:gd name="connsiteY50" fmla="*/ 47572 h 2930115"/>
              <a:gd name="connsiteX51" fmla="*/ 1172509 w 11282409"/>
              <a:gd name="connsiteY51" fmla="*/ 11924 h 2930115"/>
              <a:gd name="connsiteX52" fmla="*/ 1257531 w 11282409"/>
              <a:gd name="connsiteY52" fmla="*/ 7914 h 293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282409" h="2930115">
                <a:moveTo>
                  <a:pt x="1277174" y="0"/>
                </a:moveTo>
                <a:lnTo>
                  <a:pt x="11077320" y="0"/>
                </a:lnTo>
                <a:lnTo>
                  <a:pt x="10933044" y="93916"/>
                </a:lnTo>
                <a:cubicBezTo>
                  <a:pt x="10973237" y="147389"/>
                  <a:pt x="11059805" y="83222"/>
                  <a:pt x="11087630" y="165214"/>
                </a:cubicBezTo>
                <a:cubicBezTo>
                  <a:pt x="10865028" y="304245"/>
                  <a:pt x="10660974" y="478924"/>
                  <a:pt x="10401271" y="582307"/>
                </a:cubicBezTo>
                <a:cubicBezTo>
                  <a:pt x="10614599" y="507443"/>
                  <a:pt x="10827927" y="543093"/>
                  <a:pt x="11038163" y="511009"/>
                </a:cubicBezTo>
                <a:cubicBezTo>
                  <a:pt x="11065988" y="553787"/>
                  <a:pt x="11019613" y="553787"/>
                  <a:pt x="11004154" y="568047"/>
                </a:cubicBezTo>
                <a:cubicBezTo>
                  <a:pt x="10988696" y="582307"/>
                  <a:pt x="10967053" y="593001"/>
                  <a:pt x="10970146" y="625085"/>
                </a:cubicBezTo>
                <a:cubicBezTo>
                  <a:pt x="11065988" y="639345"/>
                  <a:pt x="11171107" y="589437"/>
                  <a:pt x="11270042" y="589437"/>
                </a:cubicBezTo>
                <a:lnTo>
                  <a:pt x="11270042" y="650039"/>
                </a:lnTo>
                <a:cubicBezTo>
                  <a:pt x="11236032" y="671428"/>
                  <a:pt x="11192750" y="678558"/>
                  <a:pt x="11177291" y="721337"/>
                </a:cubicBezTo>
                <a:cubicBezTo>
                  <a:pt x="11208207" y="714208"/>
                  <a:pt x="11239125" y="710643"/>
                  <a:pt x="11270042" y="703512"/>
                </a:cubicBezTo>
                <a:lnTo>
                  <a:pt x="11282409" y="703512"/>
                </a:lnTo>
                <a:lnTo>
                  <a:pt x="11282409" y="981574"/>
                </a:lnTo>
                <a:cubicBezTo>
                  <a:pt x="9254245" y="2952959"/>
                  <a:pt x="4397165" y="2906615"/>
                  <a:pt x="4053985" y="2928005"/>
                </a:cubicBezTo>
                <a:cubicBezTo>
                  <a:pt x="3945776" y="2935134"/>
                  <a:pt x="3491294" y="2924439"/>
                  <a:pt x="3386175" y="2892355"/>
                </a:cubicBezTo>
                <a:cubicBezTo>
                  <a:pt x="3243956" y="2853141"/>
                  <a:pt x="3228499" y="2774714"/>
                  <a:pt x="3228499" y="2774714"/>
                </a:cubicBezTo>
                <a:cubicBezTo>
                  <a:pt x="3228499" y="2774714"/>
                  <a:pt x="3299608" y="2742630"/>
                  <a:pt x="3389267" y="2717676"/>
                </a:cubicBezTo>
                <a:cubicBezTo>
                  <a:pt x="3562404" y="2667768"/>
                  <a:pt x="3704623" y="2575080"/>
                  <a:pt x="3883942" y="2535866"/>
                </a:cubicBezTo>
                <a:cubicBezTo>
                  <a:pt x="3723173" y="2546561"/>
                  <a:pt x="3562404" y="2553691"/>
                  <a:pt x="3401634" y="2564386"/>
                </a:cubicBezTo>
                <a:cubicBezTo>
                  <a:pt x="3624237" y="2468133"/>
                  <a:pt x="3859208" y="2453874"/>
                  <a:pt x="4087994" y="2414660"/>
                </a:cubicBezTo>
                <a:cubicBezTo>
                  <a:pt x="4162197" y="2403966"/>
                  <a:pt x="4285864" y="2436049"/>
                  <a:pt x="4285864" y="2336233"/>
                </a:cubicBezTo>
                <a:cubicBezTo>
                  <a:pt x="4282774" y="2272064"/>
                  <a:pt x="4162197" y="2300584"/>
                  <a:pt x="4091088" y="2304149"/>
                </a:cubicBezTo>
                <a:cubicBezTo>
                  <a:pt x="3775732" y="2314843"/>
                  <a:pt x="3463469" y="2361187"/>
                  <a:pt x="3148114" y="2400401"/>
                </a:cubicBezTo>
                <a:cubicBezTo>
                  <a:pt x="3117196" y="2403966"/>
                  <a:pt x="3080097" y="2421790"/>
                  <a:pt x="3058455" y="2411095"/>
                </a:cubicBezTo>
                <a:cubicBezTo>
                  <a:pt x="2879135" y="2339797"/>
                  <a:pt x="2675082" y="2357622"/>
                  <a:pt x="2443203" y="2336233"/>
                </a:cubicBezTo>
                <a:cubicBezTo>
                  <a:pt x="2569963" y="2254241"/>
                  <a:pt x="2678173" y="2311278"/>
                  <a:pt x="2786383" y="2257805"/>
                </a:cubicBezTo>
                <a:cubicBezTo>
                  <a:pt x="2653440" y="2200766"/>
                  <a:pt x="2517405" y="2225722"/>
                  <a:pt x="2390644" y="2211461"/>
                </a:cubicBezTo>
                <a:cubicBezTo>
                  <a:pt x="2297893" y="2200766"/>
                  <a:pt x="1963988" y="2186507"/>
                  <a:pt x="1911429" y="2168683"/>
                </a:cubicBezTo>
                <a:cubicBezTo>
                  <a:pt x="1750660" y="2115209"/>
                  <a:pt x="1558974" y="2122339"/>
                  <a:pt x="1416755" y="2026087"/>
                </a:cubicBezTo>
                <a:cubicBezTo>
                  <a:pt x="1314728" y="1958354"/>
                  <a:pt x="1178693" y="2015393"/>
                  <a:pt x="1070483" y="1979743"/>
                </a:cubicBezTo>
                <a:cubicBezTo>
                  <a:pt x="1024107" y="1929835"/>
                  <a:pt x="1089033" y="1894186"/>
                  <a:pt x="1104491" y="1854972"/>
                </a:cubicBezTo>
                <a:cubicBezTo>
                  <a:pt x="1126133" y="1805064"/>
                  <a:pt x="1067391" y="1794370"/>
                  <a:pt x="1039566" y="1748026"/>
                </a:cubicBezTo>
                <a:cubicBezTo>
                  <a:pt x="1231252" y="1751591"/>
                  <a:pt x="1413663" y="1737331"/>
                  <a:pt x="1623900" y="1694553"/>
                </a:cubicBezTo>
                <a:cubicBezTo>
                  <a:pt x="1537332" y="1630384"/>
                  <a:pt x="1463130" y="1690987"/>
                  <a:pt x="1401296" y="1676728"/>
                </a:cubicBezTo>
                <a:cubicBezTo>
                  <a:pt x="1358012" y="1666033"/>
                  <a:pt x="1302362" y="1676728"/>
                  <a:pt x="1302362" y="1623255"/>
                </a:cubicBezTo>
                <a:cubicBezTo>
                  <a:pt x="1302362" y="1580476"/>
                  <a:pt x="1351829" y="1573345"/>
                  <a:pt x="1385838" y="1566216"/>
                </a:cubicBezTo>
                <a:cubicBezTo>
                  <a:pt x="1518781" y="1541262"/>
                  <a:pt x="1648633" y="1509178"/>
                  <a:pt x="1756843" y="1377277"/>
                </a:cubicBezTo>
                <a:cubicBezTo>
                  <a:pt x="1407480" y="1334499"/>
                  <a:pt x="1048840" y="1502049"/>
                  <a:pt x="721120" y="1387972"/>
                </a:cubicBezTo>
                <a:cubicBezTo>
                  <a:pt x="748945" y="1313109"/>
                  <a:pt x="813871" y="1327368"/>
                  <a:pt x="857154" y="1323803"/>
                </a:cubicBezTo>
                <a:cubicBezTo>
                  <a:pt x="1147775" y="1291720"/>
                  <a:pt x="2127849" y="903147"/>
                  <a:pt x="2285525" y="924536"/>
                </a:cubicBezTo>
                <a:cubicBezTo>
                  <a:pt x="2381369" y="935231"/>
                  <a:pt x="2480304" y="928101"/>
                  <a:pt x="2569963" y="874628"/>
                </a:cubicBezTo>
                <a:cubicBezTo>
                  <a:pt x="2678173" y="810460"/>
                  <a:pt x="1988721" y="945926"/>
                  <a:pt x="1803218" y="856803"/>
                </a:cubicBezTo>
                <a:cubicBezTo>
                  <a:pt x="1713559" y="814024"/>
                  <a:pt x="956090" y="689253"/>
                  <a:pt x="625276" y="682124"/>
                </a:cubicBezTo>
                <a:cubicBezTo>
                  <a:pt x="656194" y="614390"/>
                  <a:pt x="770587" y="617955"/>
                  <a:pt x="736578" y="521703"/>
                </a:cubicBezTo>
                <a:cubicBezTo>
                  <a:pt x="557259" y="514574"/>
                  <a:pt x="365573" y="575176"/>
                  <a:pt x="155336" y="550222"/>
                </a:cubicBezTo>
                <a:cubicBezTo>
                  <a:pt x="229537" y="464666"/>
                  <a:pt x="337746" y="471795"/>
                  <a:pt x="421223" y="425451"/>
                </a:cubicBezTo>
                <a:cubicBezTo>
                  <a:pt x="356297" y="361283"/>
                  <a:pt x="275913" y="400497"/>
                  <a:pt x="201712" y="404062"/>
                </a:cubicBezTo>
                <a:cubicBezTo>
                  <a:pt x="136786" y="407627"/>
                  <a:pt x="-27075" y="318505"/>
                  <a:pt x="3843" y="314939"/>
                </a:cubicBezTo>
                <a:cubicBezTo>
                  <a:pt x="282096" y="293551"/>
                  <a:pt x="551076" y="197299"/>
                  <a:pt x="829329" y="175909"/>
                </a:cubicBezTo>
                <a:cubicBezTo>
                  <a:pt x="922080" y="168779"/>
                  <a:pt x="1027200" y="175909"/>
                  <a:pt x="1045749" y="47572"/>
                </a:cubicBezTo>
                <a:cubicBezTo>
                  <a:pt x="1048840" y="11924"/>
                  <a:pt x="1039566" y="4795"/>
                  <a:pt x="1172509" y="11924"/>
                </a:cubicBezTo>
                <a:cubicBezTo>
                  <a:pt x="1198789" y="13707"/>
                  <a:pt x="1228933" y="14598"/>
                  <a:pt x="1257531" y="7914"/>
                </a:cubicBezTo>
                <a:close/>
              </a:path>
            </a:pathLst>
          </a:custGeom>
          <a:solidFill>
            <a:schemeClr val="bg2">
              <a:alpha val="50000"/>
            </a:schemeClr>
          </a:solidFill>
          <a:ln w="32707" cap="flat">
            <a:noFill/>
            <a:prstDash val="solid"/>
            <a:miter/>
          </a:ln>
        </p:spPr>
        <p:txBody>
          <a:bodyPr rtlCol="0" anchor="ctr"/>
          <a:lstStyle/>
          <a:p>
            <a:endParaRPr lang="en-US"/>
          </a:p>
        </p:txBody>
      </p:sp>
      <p:sp>
        <p:nvSpPr>
          <p:cNvPr id="3" name="Text Placeholder 2">
            <a:extLst>
              <a:ext uri="{FF2B5EF4-FFF2-40B4-BE49-F238E27FC236}">
                <a16:creationId xmlns:a16="http://schemas.microsoft.com/office/drawing/2014/main" id="{96B29275-4B4F-3E25-E814-094D0723CCA2}"/>
              </a:ext>
            </a:extLst>
          </p:cNvPr>
          <p:cNvSpPr>
            <a:spLocks noGrp="1"/>
          </p:cNvSpPr>
          <p:nvPr>
            <p:ph type="body" idx="1"/>
          </p:nvPr>
        </p:nvSpPr>
        <p:spPr>
          <a:xfrm>
            <a:off x="1432933" y="881258"/>
            <a:ext cx="6625682" cy="3891464"/>
          </a:xfrm>
        </p:spPr>
        <p:txBody>
          <a:bodyPr vert="horz" lIns="91440" tIns="45720" rIns="91440" bIns="45720" rtlCol="0">
            <a:noAutofit/>
          </a:bodyPr>
          <a:lstStyle/>
          <a:p>
            <a:pPr algn="just" defTabSz="914400">
              <a:spcBef>
                <a:spcPts val="1000"/>
              </a:spcBef>
            </a:pPr>
            <a:r>
              <a:rPr lang="en-US" sz="2000" kern="1200">
                <a:solidFill>
                  <a:schemeClr val="tx1"/>
                </a:solidFill>
                <a:latin typeface="Times New Roman" panose="02020603050405020304" pitchFamily="18" charset="0"/>
                <a:cs typeface="Times New Roman" panose="02020603050405020304" pitchFamily="18" charset="0"/>
              </a:rPr>
              <a:t>Trong khoa học máy tính, cây nhị phân là một cấu trúc dữ liệu cây mà mỗi nút có nhiều nhất hai nút con, được gọi là con trái và con phải.</a:t>
            </a:r>
          </a:p>
          <a:p>
            <a:pPr algn="just" defTabSz="914400">
              <a:spcBef>
                <a:spcPts val="1000"/>
              </a:spcBef>
            </a:pPr>
            <a:endParaRPr lang="en-US" sz="2000" kern="1200">
              <a:solidFill>
                <a:schemeClr val="tx1"/>
              </a:solidFill>
              <a:latin typeface="Times New Roman" panose="02020603050405020304" pitchFamily="18" charset="0"/>
              <a:cs typeface="Times New Roman" panose="02020603050405020304" pitchFamily="18" charset="0"/>
            </a:endParaRPr>
          </a:p>
          <a:p>
            <a:pPr algn="just" defTabSz="914400">
              <a:spcBef>
                <a:spcPts val="1000"/>
              </a:spcBef>
            </a:pPr>
            <a:r>
              <a:rPr lang="en-US" sz="2000" b="1" kern="1200">
                <a:solidFill>
                  <a:schemeClr val="tx1"/>
                </a:solidFill>
                <a:latin typeface="Times New Roman" panose="02020603050405020304" pitchFamily="18" charset="0"/>
                <a:cs typeface="Times New Roman" panose="02020603050405020304" pitchFamily="18" charset="0"/>
              </a:rPr>
              <a:t>Các thành phần của cây nhị phân bao gồm:</a:t>
            </a:r>
          </a:p>
          <a:p>
            <a:pPr algn="just" defTabSz="914400">
              <a:spcBef>
                <a:spcPts val="1000"/>
              </a:spcBef>
            </a:pPr>
            <a:endParaRPr lang="en-US" sz="2000" kern="1200">
              <a:solidFill>
                <a:schemeClr val="tx1"/>
              </a:solidFill>
              <a:latin typeface="Times New Roman" panose="02020603050405020304" pitchFamily="18" charset="0"/>
              <a:cs typeface="Times New Roman" panose="02020603050405020304" pitchFamily="18" charset="0"/>
            </a:endParaRPr>
          </a:p>
          <a:p>
            <a:pPr algn="just" defTabSz="914400">
              <a:spcBef>
                <a:spcPts val="1000"/>
              </a:spcBef>
            </a:pPr>
            <a:r>
              <a:rPr lang="en-US" sz="2000" kern="1200">
                <a:solidFill>
                  <a:schemeClr val="tx1"/>
                </a:solidFill>
                <a:latin typeface="Times New Roman" panose="02020603050405020304" pitchFamily="18" charset="0"/>
                <a:cs typeface="Times New Roman" panose="02020603050405020304" pitchFamily="18" charset="0"/>
              </a:rPr>
              <a:t>- Nút gốc: là nút đầu tiên của cây.</a:t>
            </a:r>
          </a:p>
          <a:p>
            <a:pPr algn="just" defTabSz="914400">
              <a:spcBef>
                <a:spcPts val="1000"/>
              </a:spcBef>
            </a:pPr>
            <a:r>
              <a:rPr lang="en-US" sz="2000" kern="1200">
                <a:solidFill>
                  <a:schemeClr val="tx1"/>
                </a:solidFill>
                <a:latin typeface="Times New Roman" panose="02020603050405020304" pitchFamily="18" charset="0"/>
                <a:cs typeface="Times New Roman" panose="02020603050405020304" pitchFamily="18" charset="0"/>
              </a:rPr>
              <a:t>- Nút con trái: là nút con của nút gốc nằm ở bên trái.</a:t>
            </a:r>
          </a:p>
          <a:p>
            <a:pPr algn="just" defTabSz="914400">
              <a:spcBef>
                <a:spcPts val="1000"/>
              </a:spcBef>
            </a:pPr>
            <a:r>
              <a:rPr lang="en-US" sz="2000" kern="1200">
                <a:solidFill>
                  <a:schemeClr val="tx1"/>
                </a:solidFill>
                <a:latin typeface="Times New Roman" panose="02020603050405020304" pitchFamily="18" charset="0"/>
                <a:cs typeface="Times New Roman" panose="02020603050405020304" pitchFamily="18" charset="0"/>
              </a:rPr>
              <a:t>- Nút con phải: là nút con của nút gốc nằm ở bên phải.</a:t>
            </a:r>
          </a:p>
          <a:p>
            <a:pPr algn="just" defTabSz="914400">
              <a:spcBef>
                <a:spcPts val="1000"/>
              </a:spcBef>
            </a:pPr>
            <a:r>
              <a:rPr lang="en-US" sz="2000" kern="1200">
                <a:solidFill>
                  <a:schemeClr val="tx1"/>
                </a:solidFill>
                <a:latin typeface="Times New Roman" panose="02020603050405020304" pitchFamily="18" charset="0"/>
                <a:cs typeface="Times New Roman" panose="02020603050405020304" pitchFamily="18" charset="0"/>
              </a:rPr>
              <a:t>- Nút lá: là nút không có nút con.</a:t>
            </a:r>
          </a:p>
        </p:txBody>
      </p:sp>
      <p:sp>
        <p:nvSpPr>
          <p:cNvPr id="4" name="TextBox 3">
            <a:extLst>
              <a:ext uri="{FF2B5EF4-FFF2-40B4-BE49-F238E27FC236}">
                <a16:creationId xmlns:a16="http://schemas.microsoft.com/office/drawing/2014/main" id="{B2B31B8C-A36E-A762-46B3-797DB0D5DE86}"/>
              </a:ext>
            </a:extLst>
          </p:cNvPr>
          <p:cNvSpPr txBox="1"/>
          <p:nvPr/>
        </p:nvSpPr>
        <p:spPr>
          <a:xfrm>
            <a:off x="781313" y="126900"/>
            <a:ext cx="5262647" cy="523220"/>
          </a:xfrm>
          <a:prstGeom prst="rect">
            <a:avLst/>
          </a:prstGeom>
          <a:noFill/>
        </p:spPr>
        <p:txBody>
          <a:bodyPr wrap="square" rtlCol="0">
            <a:spAutoFit/>
          </a:bodyPr>
          <a:lstStyle/>
          <a:p>
            <a:r>
              <a:rPr lang="en-US" sz="2800">
                <a:solidFill>
                  <a:schemeClr val="tx1"/>
                </a:solidFill>
                <a:latin typeface="Times New Roman(Headings)"/>
                <a:ea typeface="Roboto Black" panose="02000000000000000000" pitchFamily="2" charset="0"/>
                <a:cs typeface="Times New Roman" panose="02020603050405020304" pitchFamily="18" charset="0"/>
              </a:rPr>
              <a:t>Khái niệm - </a:t>
            </a:r>
            <a:r>
              <a:rPr lang="en-US" sz="2800">
                <a:latin typeface="Times New Roman(Headings)"/>
              </a:rPr>
              <a:t>Cây nhị phân</a:t>
            </a:r>
            <a:endParaRPr lang="en-US" sz="2800">
              <a:solidFill>
                <a:schemeClr val="tx1"/>
              </a:solidFill>
              <a:latin typeface="Times New Roman(Headings)"/>
              <a:ea typeface="Roboto Black" panose="02000000000000000000" pitchFamily="2" charset="0"/>
              <a:cs typeface="Times New Roman" panose="02020603050405020304" pitchFamily="18" charset="0"/>
            </a:endParaRPr>
          </a:p>
        </p:txBody>
      </p:sp>
      <p:sp>
        <p:nvSpPr>
          <p:cNvPr id="5" name="Google Shape;498;p39">
            <a:extLst>
              <a:ext uri="{FF2B5EF4-FFF2-40B4-BE49-F238E27FC236}">
                <a16:creationId xmlns:a16="http://schemas.microsoft.com/office/drawing/2014/main" id="{FF59B48E-A072-043F-E5C8-FA0B81F4903E}"/>
              </a:ext>
            </a:extLst>
          </p:cNvPr>
          <p:cNvSpPr txBox="1">
            <a:spLocks/>
          </p:cNvSpPr>
          <p:nvPr/>
        </p:nvSpPr>
        <p:spPr>
          <a:xfrm>
            <a:off x="270233" y="74847"/>
            <a:ext cx="690230" cy="6273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Blinker"/>
              <a:buNone/>
              <a:defRPr sz="6000" b="1" i="0" u="none" strike="noStrike" cap="none">
                <a:solidFill>
                  <a:schemeClr val="accent2"/>
                </a:solidFill>
                <a:latin typeface="Blinker"/>
                <a:ea typeface="Blinker"/>
                <a:cs typeface="Blinker"/>
                <a:sym typeface="Blinker"/>
              </a:defRPr>
            </a:lvl1pPr>
            <a:lvl2pPr marR="0" lvl="1"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9pPr>
          </a:lstStyle>
          <a:p>
            <a:r>
              <a:rPr lang="en" sz="3200">
                <a:solidFill>
                  <a:schemeClr val="accent2">
                    <a:lumMod val="75000"/>
                  </a:schemeClr>
                </a:solidFill>
                <a:latin typeface="+mj-lt"/>
              </a:rPr>
              <a:t>01. </a:t>
            </a:r>
          </a:p>
        </p:txBody>
      </p:sp>
      <p:pic>
        <p:nvPicPr>
          <p:cNvPr id="6" name="Hình ảnh 11">
            <a:extLst>
              <a:ext uri="{FF2B5EF4-FFF2-40B4-BE49-F238E27FC236}">
                <a16:creationId xmlns:a16="http://schemas.microsoft.com/office/drawing/2014/main" id="{F51D25CE-3E03-E3F9-082B-843F88CE3482}"/>
              </a:ext>
            </a:extLst>
          </p:cNvPr>
          <p:cNvPicPr>
            <a:picLocks noChangeAspect="1"/>
          </p:cNvPicPr>
          <p:nvPr/>
        </p:nvPicPr>
        <p:blipFill>
          <a:blip r:embed="rId2"/>
          <a:stretch>
            <a:fillRect/>
          </a:stretch>
        </p:blipFill>
        <p:spPr>
          <a:xfrm>
            <a:off x="332087" y="572465"/>
            <a:ext cx="8479825" cy="120686"/>
          </a:xfrm>
          <a:prstGeom prst="rect">
            <a:avLst/>
          </a:prstGeom>
        </p:spPr>
      </p:pic>
      <p:sp>
        <p:nvSpPr>
          <p:cNvPr id="9" name="Slide Number Placeholder 8">
            <a:extLst>
              <a:ext uri="{FF2B5EF4-FFF2-40B4-BE49-F238E27FC236}">
                <a16:creationId xmlns:a16="http://schemas.microsoft.com/office/drawing/2014/main" id="{02853609-4F20-A11F-1BC3-7989EE80B6B9}"/>
              </a:ext>
            </a:extLst>
          </p:cNvPr>
          <p:cNvSpPr>
            <a:spLocks noGrp="1"/>
          </p:cNvSpPr>
          <p:nvPr>
            <p:ph type="sldNum" sz="quarter" idx="12"/>
          </p:nvPr>
        </p:nvSpPr>
        <p:spPr/>
        <p:txBody>
          <a:bodyPr/>
          <a:lstStyle/>
          <a:p>
            <a:fld id="{334B3EFE-15C7-4360-8224-289442A554B7}" type="slidenum">
              <a:rPr lang="en-US" smtClean="0"/>
              <a:t>5</a:t>
            </a:fld>
            <a:endParaRPr lang="en-US"/>
          </a:p>
        </p:txBody>
      </p:sp>
    </p:spTree>
    <p:extLst>
      <p:ext uri="{BB962C8B-B14F-4D97-AF65-F5344CB8AC3E}">
        <p14:creationId xmlns:p14="http://schemas.microsoft.com/office/powerpoint/2010/main" val="3927615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05369"/>
            <a:ext cx="9144000" cy="1443249"/>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79998D5-C81A-3F90-92CA-FA1C4A2D24CB}"/>
              </a:ext>
            </a:extLst>
          </p:cNvPr>
          <p:cNvPicPr>
            <a:picLocks noChangeAspect="1"/>
          </p:cNvPicPr>
          <p:nvPr/>
        </p:nvPicPr>
        <p:blipFill>
          <a:blip r:embed="rId2"/>
          <a:stretch>
            <a:fillRect/>
          </a:stretch>
        </p:blipFill>
        <p:spPr>
          <a:xfrm>
            <a:off x="2388968" y="1265616"/>
            <a:ext cx="4128169" cy="3168370"/>
          </a:xfrm>
          <a:prstGeom prst="rect">
            <a:avLst/>
          </a:prstGeom>
        </p:spPr>
      </p:pic>
      <p:sp>
        <p:nvSpPr>
          <p:cNvPr id="4" name="Slide Number Placeholder 3">
            <a:extLst>
              <a:ext uri="{FF2B5EF4-FFF2-40B4-BE49-F238E27FC236}">
                <a16:creationId xmlns:a16="http://schemas.microsoft.com/office/drawing/2014/main" id="{85856214-702D-901A-584B-E9D70A7F75C6}"/>
              </a:ext>
            </a:extLst>
          </p:cNvPr>
          <p:cNvSpPr>
            <a:spLocks noGrp="1"/>
          </p:cNvSpPr>
          <p:nvPr>
            <p:ph type="sldNum" sz="quarter" idx="12"/>
          </p:nvPr>
        </p:nvSpPr>
        <p:spPr>
          <a:xfrm>
            <a:off x="6457950" y="4767262"/>
            <a:ext cx="2057400" cy="273844"/>
          </a:xfrm>
        </p:spPr>
        <p:txBody>
          <a:bodyPr vert="horz" lIns="91440" tIns="45720" rIns="91440" bIns="45720" rtlCol="0" anchor="ctr">
            <a:normAutofit/>
          </a:bodyPr>
          <a:lstStyle/>
          <a:p>
            <a:pPr>
              <a:spcAft>
                <a:spcPts val="600"/>
              </a:spcAft>
            </a:pPr>
            <a:fld id="{334B3EFE-15C7-4360-8224-289442A554B7}" type="slidenum">
              <a:rPr lang="en-US" sz="800" kern="1200">
                <a:solidFill>
                  <a:schemeClr val="tx1">
                    <a:lumMod val="50000"/>
                    <a:lumOff val="50000"/>
                  </a:schemeClr>
                </a:solidFill>
                <a:latin typeface="+mn-lt"/>
                <a:ea typeface="+mn-ea"/>
                <a:cs typeface="+mn-cs"/>
              </a:rPr>
              <a:pPr>
                <a:spcAft>
                  <a:spcPts val="600"/>
                </a:spcAft>
              </a:pPr>
              <a:t>6</a:t>
            </a:fld>
            <a:endParaRPr lang="en-US" sz="800" kern="1200">
              <a:solidFill>
                <a:schemeClr val="tx1">
                  <a:lumMod val="50000"/>
                  <a:lumOff val="50000"/>
                </a:schemeClr>
              </a:solidFill>
              <a:latin typeface="+mn-lt"/>
              <a:ea typeface="+mn-ea"/>
              <a:cs typeface="+mn-cs"/>
            </a:endParaRPr>
          </a:p>
        </p:txBody>
      </p:sp>
      <p:sp>
        <p:nvSpPr>
          <p:cNvPr id="7" name="TextBox 6">
            <a:extLst>
              <a:ext uri="{FF2B5EF4-FFF2-40B4-BE49-F238E27FC236}">
                <a16:creationId xmlns:a16="http://schemas.microsoft.com/office/drawing/2014/main" id="{DF3F4FFB-AC73-22D0-8D4D-1300AC54BCA5}"/>
              </a:ext>
            </a:extLst>
          </p:cNvPr>
          <p:cNvSpPr txBox="1"/>
          <p:nvPr/>
        </p:nvSpPr>
        <p:spPr>
          <a:xfrm>
            <a:off x="781313" y="126900"/>
            <a:ext cx="5262647" cy="523220"/>
          </a:xfrm>
          <a:prstGeom prst="rect">
            <a:avLst/>
          </a:prstGeom>
          <a:noFill/>
        </p:spPr>
        <p:txBody>
          <a:bodyPr wrap="square" rtlCol="0">
            <a:spAutoFit/>
          </a:bodyPr>
          <a:lstStyle/>
          <a:p>
            <a:r>
              <a:rPr lang="en-US" sz="2800">
                <a:solidFill>
                  <a:schemeClr val="tx1"/>
                </a:solidFill>
                <a:latin typeface="Times New Roman(Headings)"/>
                <a:ea typeface="Roboto Black" panose="02000000000000000000" pitchFamily="2" charset="0"/>
                <a:cs typeface="Times New Roman" panose="02020603050405020304" pitchFamily="18" charset="0"/>
              </a:rPr>
              <a:t>Khái niệm - </a:t>
            </a:r>
            <a:r>
              <a:rPr lang="en-US" sz="2800">
                <a:latin typeface="Times New Roman(Headings)"/>
              </a:rPr>
              <a:t>Cây nhị phân</a:t>
            </a:r>
            <a:endParaRPr lang="en-US" sz="2800">
              <a:solidFill>
                <a:schemeClr val="tx1"/>
              </a:solidFill>
              <a:latin typeface="Times New Roman(Headings)"/>
              <a:ea typeface="Roboto Black" panose="02000000000000000000" pitchFamily="2" charset="0"/>
              <a:cs typeface="Times New Roman" panose="02020603050405020304" pitchFamily="18" charset="0"/>
            </a:endParaRPr>
          </a:p>
        </p:txBody>
      </p:sp>
      <p:sp>
        <p:nvSpPr>
          <p:cNvPr id="8" name="Google Shape;498;p39">
            <a:extLst>
              <a:ext uri="{FF2B5EF4-FFF2-40B4-BE49-F238E27FC236}">
                <a16:creationId xmlns:a16="http://schemas.microsoft.com/office/drawing/2014/main" id="{A76CD0FF-1350-98F8-89AC-3A2781EE455D}"/>
              </a:ext>
            </a:extLst>
          </p:cNvPr>
          <p:cNvSpPr txBox="1">
            <a:spLocks/>
          </p:cNvSpPr>
          <p:nvPr/>
        </p:nvSpPr>
        <p:spPr>
          <a:xfrm>
            <a:off x="270233" y="74847"/>
            <a:ext cx="690230" cy="6273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Blinker"/>
              <a:buNone/>
              <a:defRPr sz="6000" b="1" i="0" u="none" strike="noStrike" cap="none">
                <a:solidFill>
                  <a:schemeClr val="accent2"/>
                </a:solidFill>
                <a:latin typeface="Blinker"/>
                <a:ea typeface="Blinker"/>
                <a:cs typeface="Blinker"/>
                <a:sym typeface="Blinker"/>
              </a:defRPr>
            </a:lvl1pPr>
            <a:lvl2pPr marR="0" lvl="1"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9pPr>
          </a:lstStyle>
          <a:p>
            <a:r>
              <a:rPr lang="en" sz="3200">
                <a:solidFill>
                  <a:schemeClr val="accent2">
                    <a:lumMod val="75000"/>
                  </a:schemeClr>
                </a:solidFill>
                <a:latin typeface="+mj-lt"/>
              </a:rPr>
              <a:t>01. </a:t>
            </a:r>
          </a:p>
        </p:txBody>
      </p:sp>
      <p:pic>
        <p:nvPicPr>
          <p:cNvPr id="9" name="Hình ảnh 11">
            <a:extLst>
              <a:ext uri="{FF2B5EF4-FFF2-40B4-BE49-F238E27FC236}">
                <a16:creationId xmlns:a16="http://schemas.microsoft.com/office/drawing/2014/main" id="{5B7B47F5-8E64-E0C1-B1C7-6DD094DD78B6}"/>
              </a:ext>
            </a:extLst>
          </p:cNvPr>
          <p:cNvPicPr>
            <a:picLocks noChangeAspect="1"/>
          </p:cNvPicPr>
          <p:nvPr/>
        </p:nvPicPr>
        <p:blipFill>
          <a:blip r:embed="rId3"/>
          <a:stretch>
            <a:fillRect/>
          </a:stretch>
        </p:blipFill>
        <p:spPr>
          <a:xfrm>
            <a:off x="332087" y="572465"/>
            <a:ext cx="8479825" cy="120686"/>
          </a:xfrm>
          <a:prstGeom prst="rect">
            <a:avLst/>
          </a:prstGeom>
        </p:spPr>
      </p:pic>
    </p:spTree>
    <p:extLst>
      <p:ext uri="{BB962C8B-B14F-4D97-AF65-F5344CB8AC3E}">
        <p14:creationId xmlns:p14="http://schemas.microsoft.com/office/powerpoint/2010/main" val="1173263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454966A0-ADB7-4D0B-8AE5-AACA88BFF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Freeform: Shape 1039">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6075" y="0"/>
            <a:ext cx="7817925" cy="444011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B313F409-9FAF-A7F8-FF1D-D2D0FE1C1894}"/>
              </a:ext>
            </a:extLst>
          </p:cNvPr>
          <p:cNvSpPr>
            <a:spLocks noGrp="1"/>
          </p:cNvSpPr>
          <p:nvPr>
            <p:ph type="title"/>
          </p:nvPr>
        </p:nvSpPr>
        <p:spPr>
          <a:xfrm>
            <a:off x="3573967" y="660312"/>
            <a:ext cx="5303478" cy="3842865"/>
          </a:xfrm>
        </p:spPr>
        <p:txBody>
          <a:bodyPr vert="horz" lIns="91440" tIns="45720" rIns="91440" bIns="45720" rtlCol="0" anchor="b">
            <a:normAutofit/>
          </a:bodyPr>
          <a:lstStyle/>
          <a:p>
            <a:pPr defTabSz="914400"/>
            <a:r>
              <a:rPr lang="en-US" sz="2800" b="1" err="1">
                <a:latin typeface="Times New Roman"/>
                <a:cs typeface="Times New Roman"/>
              </a:rPr>
              <a:t>Cây</a:t>
            </a:r>
            <a:r>
              <a:rPr lang="en-US" sz="2800" b="1">
                <a:latin typeface="Times New Roman"/>
                <a:cs typeface="Times New Roman"/>
              </a:rPr>
              <a:t> </a:t>
            </a:r>
            <a:r>
              <a:rPr lang="en-US" sz="2800" b="1" err="1">
                <a:latin typeface="Times New Roman"/>
                <a:cs typeface="Times New Roman"/>
              </a:rPr>
              <a:t>tìm</a:t>
            </a:r>
            <a:r>
              <a:rPr lang="en-US" sz="2800" b="1">
                <a:latin typeface="Times New Roman"/>
                <a:cs typeface="Times New Roman"/>
              </a:rPr>
              <a:t> </a:t>
            </a:r>
            <a:r>
              <a:rPr lang="en-US" sz="2800" b="1" err="1">
                <a:latin typeface="Times New Roman"/>
                <a:cs typeface="Times New Roman"/>
              </a:rPr>
              <a:t>kiếm</a:t>
            </a:r>
            <a:r>
              <a:rPr lang="en-US" sz="2800" b="1">
                <a:latin typeface="Times New Roman"/>
                <a:cs typeface="Times New Roman"/>
              </a:rPr>
              <a:t> </a:t>
            </a:r>
            <a:r>
              <a:rPr lang="en-US" sz="2800" b="1" err="1">
                <a:latin typeface="Times New Roman"/>
                <a:cs typeface="Times New Roman"/>
              </a:rPr>
              <a:t>nhị</a:t>
            </a:r>
            <a:r>
              <a:rPr lang="en-US" sz="2800" b="1">
                <a:latin typeface="Times New Roman"/>
                <a:cs typeface="Times New Roman"/>
              </a:rPr>
              <a:t> </a:t>
            </a:r>
            <a:r>
              <a:rPr lang="en-US" sz="2800" b="1" err="1">
                <a:latin typeface="Times New Roman"/>
                <a:cs typeface="Times New Roman"/>
              </a:rPr>
              <a:t>phân</a:t>
            </a:r>
            <a:r>
              <a:rPr lang="en-US" sz="2800" b="1">
                <a:latin typeface="Times New Roman"/>
                <a:cs typeface="Times New Roman"/>
              </a:rPr>
              <a:t> (BST): </a:t>
            </a:r>
            <a:r>
              <a:rPr lang="en-US" sz="2800" b="1" err="1">
                <a:latin typeface="Times New Roman"/>
                <a:cs typeface="Times New Roman"/>
              </a:rPr>
              <a:t>là</a:t>
            </a:r>
            <a:r>
              <a:rPr lang="en-US" sz="2800" b="1">
                <a:latin typeface="Times New Roman"/>
                <a:cs typeface="Times New Roman"/>
              </a:rPr>
              <a:t> </a:t>
            </a:r>
            <a:r>
              <a:rPr lang="en-US" sz="2800" b="1" err="1">
                <a:latin typeface="Times New Roman"/>
                <a:cs typeface="Times New Roman"/>
              </a:rPr>
              <a:t>cây</a:t>
            </a:r>
            <a:r>
              <a:rPr lang="en-US" sz="2800" b="1">
                <a:latin typeface="Times New Roman"/>
                <a:cs typeface="Times New Roman"/>
              </a:rPr>
              <a:t> </a:t>
            </a:r>
            <a:r>
              <a:rPr lang="en-US" sz="2800" b="1" err="1">
                <a:latin typeface="Times New Roman"/>
                <a:cs typeface="Times New Roman"/>
              </a:rPr>
              <a:t>nhị</a:t>
            </a:r>
            <a:r>
              <a:rPr lang="en-US" sz="2800" b="1">
                <a:latin typeface="Times New Roman"/>
                <a:cs typeface="Times New Roman"/>
              </a:rPr>
              <a:t> </a:t>
            </a:r>
            <a:r>
              <a:rPr lang="en-US" sz="2800" b="1" err="1">
                <a:latin typeface="Times New Roman"/>
                <a:cs typeface="Times New Roman"/>
              </a:rPr>
              <a:t>phân</a:t>
            </a:r>
            <a:r>
              <a:rPr lang="en-US" sz="2800" b="1">
                <a:latin typeface="Times New Roman"/>
                <a:cs typeface="Times New Roman"/>
              </a:rPr>
              <a:t> </a:t>
            </a:r>
            <a:r>
              <a:rPr lang="en-US" sz="2800" b="1" err="1">
                <a:latin typeface="Times New Roman"/>
                <a:cs typeface="Times New Roman"/>
              </a:rPr>
              <a:t>và</a:t>
            </a:r>
            <a:r>
              <a:rPr lang="en-US" sz="2800" b="1">
                <a:latin typeface="Times New Roman"/>
                <a:cs typeface="Times New Roman"/>
              </a:rPr>
              <a:t> </a:t>
            </a:r>
            <a:r>
              <a:rPr lang="en-US" sz="2800" b="1" err="1">
                <a:latin typeface="Times New Roman"/>
                <a:cs typeface="Times New Roman"/>
              </a:rPr>
              <a:t>có</a:t>
            </a:r>
            <a:r>
              <a:rPr lang="en-US" sz="2800" b="1">
                <a:latin typeface="Times New Roman"/>
                <a:cs typeface="Times New Roman"/>
              </a:rPr>
              <a:t> </a:t>
            </a:r>
            <a:r>
              <a:rPr lang="en-US" sz="2800" b="1" err="1">
                <a:latin typeface="Times New Roman"/>
                <a:cs typeface="Times New Roman"/>
              </a:rPr>
              <a:t>thêm</a:t>
            </a:r>
            <a:r>
              <a:rPr lang="en-US" sz="2800" b="1">
                <a:latin typeface="Times New Roman"/>
                <a:cs typeface="Times New Roman"/>
              </a:rPr>
              <a:t> </a:t>
            </a:r>
            <a:r>
              <a:rPr lang="en-US" sz="2800" b="1" err="1">
                <a:latin typeface="Times New Roman"/>
                <a:cs typeface="Times New Roman"/>
              </a:rPr>
              <a:t>các</a:t>
            </a:r>
            <a:r>
              <a:rPr lang="en-US" sz="2800" b="1">
                <a:latin typeface="Times New Roman"/>
                <a:cs typeface="Times New Roman"/>
              </a:rPr>
              <a:t> </a:t>
            </a:r>
            <a:r>
              <a:rPr lang="en-US" sz="2800" b="1" err="1">
                <a:latin typeface="Times New Roman"/>
                <a:cs typeface="Times New Roman"/>
              </a:rPr>
              <a:t>ràng</a:t>
            </a:r>
            <a:r>
              <a:rPr lang="en-US" sz="2800" b="1">
                <a:latin typeface="Times New Roman"/>
                <a:cs typeface="Times New Roman"/>
              </a:rPr>
              <a:t> </a:t>
            </a:r>
            <a:r>
              <a:rPr lang="en-US" sz="2800" b="1" err="1">
                <a:latin typeface="Times New Roman"/>
                <a:cs typeface="Times New Roman"/>
              </a:rPr>
              <a:t>buộc</a:t>
            </a:r>
            <a:r>
              <a:rPr lang="en-US" sz="2800" b="1">
                <a:latin typeface="Times New Roman"/>
                <a:cs typeface="Times New Roman"/>
              </a:rPr>
              <a:t>:</a:t>
            </a:r>
            <a:br>
              <a:rPr lang="en-US" sz="1600">
                <a:latin typeface="Times New Roman" panose="02020603050405020304" pitchFamily="18" charset="0"/>
                <a:cs typeface="Times New Roman" panose="02020603050405020304" pitchFamily="18" charset="0"/>
              </a:rPr>
            </a:br>
            <a:br>
              <a:rPr lang="en-US" sz="1600">
                <a:latin typeface="Times New Roman" panose="02020603050405020304" pitchFamily="18" charset="0"/>
                <a:cs typeface="Times New Roman" panose="02020603050405020304" pitchFamily="18" charset="0"/>
              </a:rPr>
            </a:br>
            <a:r>
              <a:rPr lang="en-US" sz="2000">
                <a:latin typeface="Times New Roman"/>
                <a:cs typeface="Times New Roman"/>
              </a:rPr>
              <a:t>1. Giá </a:t>
            </a:r>
            <a:r>
              <a:rPr lang="en-US" sz="2000" err="1">
                <a:latin typeface="Times New Roman"/>
                <a:cs typeface="Times New Roman"/>
              </a:rPr>
              <a:t>trị</a:t>
            </a:r>
            <a:r>
              <a:rPr lang="en-US" sz="2000">
                <a:latin typeface="Times New Roman"/>
                <a:cs typeface="Times New Roman"/>
              </a:rPr>
              <a:t> </a:t>
            </a:r>
            <a:r>
              <a:rPr lang="en-US" sz="2000" err="1">
                <a:latin typeface="Times New Roman"/>
                <a:cs typeface="Times New Roman"/>
              </a:rPr>
              <a:t>của</a:t>
            </a:r>
            <a:r>
              <a:rPr lang="en-US" sz="2000">
                <a:latin typeface="Times New Roman"/>
                <a:cs typeface="Times New Roman"/>
              </a:rPr>
              <a:t> </a:t>
            </a:r>
            <a:r>
              <a:rPr lang="en-US" sz="2000" err="1">
                <a:latin typeface="Times New Roman"/>
                <a:cs typeface="Times New Roman"/>
              </a:rPr>
              <a:t>tất</a:t>
            </a:r>
            <a:r>
              <a:rPr lang="en-US" sz="2000">
                <a:latin typeface="Times New Roman"/>
                <a:cs typeface="Times New Roman"/>
              </a:rPr>
              <a:t> </a:t>
            </a:r>
            <a:r>
              <a:rPr lang="en-US" sz="2000" err="1">
                <a:latin typeface="Times New Roman"/>
                <a:cs typeface="Times New Roman"/>
              </a:rPr>
              <a:t>cả</a:t>
            </a:r>
            <a:r>
              <a:rPr lang="en-US" sz="2000">
                <a:latin typeface="Times New Roman"/>
                <a:cs typeface="Times New Roman"/>
              </a:rPr>
              <a:t> </a:t>
            </a:r>
            <a:r>
              <a:rPr lang="en-US" sz="2000" err="1">
                <a:latin typeface="Times New Roman"/>
                <a:cs typeface="Times New Roman"/>
              </a:rPr>
              <a:t>các</a:t>
            </a:r>
            <a:r>
              <a:rPr lang="en-US" sz="2000">
                <a:latin typeface="Times New Roman"/>
                <a:cs typeface="Times New Roman"/>
              </a:rPr>
              <a:t> Node ở </a:t>
            </a:r>
            <a:r>
              <a:rPr lang="en-US" sz="2000" err="1">
                <a:latin typeface="Times New Roman"/>
                <a:cs typeface="Times New Roman"/>
              </a:rPr>
              <a:t>cây</a:t>
            </a:r>
            <a:r>
              <a:rPr lang="en-US" sz="2000">
                <a:latin typeface="Times New Roman"/>
                <a:cs typeface="Times New Roman"/>
              </a:rPr>
              <a:t> con </a:t>
            </a:r>
            <a:r>
              <a:rPr lang="en-US" sz="2000" err="1">
                <a:latin typeface="Times New Roman"/>
                <a:cs typeface="Times New Roman"/>
              </a:rPr>
              <a:t>bên</a:t>
            </a:r>
            <a:r>
              <a:rPr lang="en-US" sz="2000">
                <a:latin typeface="Times New Roman"/>
                <a:cs typeface="Times New Roman"/>
              </a:rPr>
              <a:t> </a:t>
            </a:r>
            <a:r>
              <a:rPr lang="en-US" sz="2000" err="1">
                <a:latin typeface="Times New Roman"/>
                <a:cs typeface="Times New Roman"/>
              </a:rPr>
              <a:t>trái</a:t>
            </a:r>
            <a:r>
              <a:rPr lang="en-US" sz="2000">
                <a:latin typeface="Times New Roman"/>
                <a:cs typeface="Times New Roman"/>
              </a:rPr>
              <a:t> </a:t>
            </a:r>
            <a:r>
              <a:rPr lang="en-US" sz="2000" b="1">
                <a:latin typeface="Times New Roman"/>
                <a:ea typeface="+mj-lt"/>
                <a:cs typeface="+mj-lt"/>
              </a:rPr>
              <a:t>&lt;</a:t>
            </a:r>
            <a:r>
              <a:rPr lang="en-US" sz="2000">
                <a:latin typeface="Times New Roman"/>
                <a:cs typeface="Times New Roman"/>
              </a:rPr>
              <a:t> Giá </a:t>
            </a:r>
            <a:r>
              <a:rPr lang="en-US" sz="2000" err="1">
                <a:latin typeface="Times New Roman"/>
                <a:cs typeface="Times New Roman"/>
              </a:rPr>
              <a:t>trị</a:t>
            </a:r>
            <a:r>
              <a:rPr lang="en-US" sz="2000">
                <a:latin typeface="Times New Roman"/>
                <a:cs typeface="Times New Roman"/>
              </a:rPr>
              <a:t> </a:t>
            </a:r>
            <a:r>
              <a:rPr lang="en-US" sz="2000" err="1">
                <a:latin typeface="Times New Roman"/>
                <a:cs typeface="Times New Roman"/>
              </a:rPr>
              <a:t>của</a:t>
            </a:r>
            <a:r>
              <a:rPr lang="en-US" sz="2000">
                <a:latin typeface="Times New Roman"/>
                <a:cs typeface="Times New Roman"/>
              </a:rPr>
              <a:t> Node </a:t>
            </a:r>
            <a:r>
              <a:rPr lang="en-US" sz="2000" err="1">
                <a:latin typeface="Times New Roman"/>
                <a:cs typeface="Times New Roman"/>
              </a:rPr>
              <a:t>gốc</a:t>
            </a:r>
            <a:r>
              <a:rPr lang="en-US" sz="2000">
                <a:latin typeface="Times New Roman"/>
                <a:cs typeface="Times New Roman"/>
              </a:rPr>
              <a:t>.</a:t>
            </a:r>
            <a:br>
              <a:rPr lang="en-US" sz="2000">
                <a:latin typeface="Times New Roman" panose="02020603050405020304" pitchFamily="18" charset="0"/>
                <a:cs typeface="Times New Roman" panose="02020603050405020304" pitchFamily="18" charset="0"/>
              </a:rPr>
            </a:br>
            <a:br>
              <a:rPr lang="en-US" sz="2000">
                <a:latin typeface="Times New Roman" panose="02020603050405020304" pitchFamily="18" charset="0"/>
                <a:cs typeface="Times New Roman" panose="02020603050405020304" pitchFamily="18" charset="0"/>
              </a:rPr>
            </a:br>
            <a:r>
              <a:rPr lang="en-US" sz="2000">
                <a:latin typeface="Times New Roman"/>
                <a:cs typeface="Times New Roman"/>
              </a:rPr>
              <a:t>2. Giá </a:t>
            </a:r>
            <a:r>
              <a:rPr lang="en-US" sz="2000" err="1">
                <a:latin typeface="Times New Roman"/>
                <a:cs typeface="Times New Roman"/>
              </a:rPr>
              <a:t>trị</a:t>
            </a:r>
            <a:r>
              <a:rPr lang="en-US" sz="2000">
                <a:latin typeface="Times New Roman"/>
                <a:cs typeface="Times New Roman"/>
              </a:rPr>
              <a:t> </a:t>
            </a:r>
            <a:r>
              <a:rPr lang="en-US" sz="2000" err="1">
                <a:latin typeface="Times New Roman"/>
                <a:cs typeface="Times New Roman"/>
              </a:rPr>
              <a:t>của</a:t>
            </a:r>
            <a:r>
              <a:rPr lang="en-US" sz="2000">
                <a:latin typeface="Times New Roman"/>
                <a:cs typeface="Times New Roman"/>
              </a:rPr>
              <a:t> </a:t>
            </a:r>
            <a:r>
              <a:rPr lang="en-US" sz="2000" err="1">
                <a:latin typeface="Times New Roman"/>
                <a:cs typeface="Times New Roman"/>
              </a:rPr>
              <a:t>tất</a:t>
            </a:r>
            <a:r>
              <a:rPr lang="en-US" sz="2000">
                <a:latin typeface="Times New Roman"/>
                <a:cs typeface="Times New Roman"/>
              </a:rPr>
              <a:t> </a:t>
            </a:r>
            <a:r>
              <a:rPr lang="en-US" sz="2000" err="1">
                <a:latin typeface="Times New Roman"/>
                <a:cs typeface="Times New Roman"/>
              </a:rPr>
              <a:t>cả</a:t>
            </a:r>
            <a:r>
              <a:rPr lang="en-US" sz="2000">
                <a:latin typeface="Times New Roman"/>
                <a:cs typeface="Times New Roman"/>
              </a:rPr>
              <a:t> Node ở </a:t>
            </a:r>
            <a:r>
              <a:rPr lang="en-US" sz="2000" err="1">
                <a:latin typeface="Times New Roman"/>
                <a:cs typeface="Times New Roman"/>
              </a:rPr>
              <a:t>cây</a:t>
            </a:r>
            <a:r>
              <a:rPr lang="en-US" sz="2000">
                <a:latin typeface="Times New Roman"/>
                <a:cs typeface="Times New Roman"/>
              </a:rPr>
              <a:t> con </a:t>
            </a:r>
            <a:r>
              <a:rPr lang="en-US" sz="2000" err="1">
                <a:latin typeface="Times New Roman"/>
                <a:cs typeface="Times New Roman"/>
              </a:rPr>
              <a:t>bên</a:t>
            </a:r>
            <a:r>
              <a:rPr lang="en-US" sz="2000">
                <a:latin typeface="Times New Roman"/>
                <a:cs typeface="Times New Roman"/>
              </a:rPr>
              <a:t> </a:t>
            </a:r>
            <a:r>
              <a:rPr lang="en-US" sz="2000" err="1">
                <a:latin typeface="Times New Roman"/>
                <a:cs typeface="Times New Roman"/>
              </a:rPr>
              <a:t>phải</a:t>
            </a:r>
            <a:r>
              <a:rPr lang="en-US" sz="2000">
                <a:latin typeface="Times New Roman"/>
                <a:cs typeface="Times New Roman"/>
              </a:rPr>
              <a:t>  &gt;  Giá </a:t>
            </a:r>
            <a:r>
              <a:rPr lang="en-US" sz="2000" err="1">
                <a:latin typeface="Times New Roman"/>
                <a:cs typeface="Times New Roman"/>
              </a:rPr>
              <a:t>trị</a:t>
            </a:r>
            <a:r>
              <a:rPr lang="en-US" sz="2000">
                <a:latin typeface="Times New Roman"/>
                <a:cs typeface="Times New Roman"/>
              </a:rPr>
              <a:t> Node </a:t>
            </a:r>
            <a:r>
              <a:rPr lang="en-US" sz="2000" err="1">
                <a:latin typeface="Times New Roman"/>
                <a:cs typeface="Times New Roman"/>
              </a:rPr>
              <a:t>gốc</a:t>
            </a:r>
            <a:r>
              <a:rPr lang="en-US" sz="2000">
                <a:latin typeface="Times New Roman"/>
                <a:cs typeface="Times New Roman"/>
              </a:rPr>
              <a:t>.</a:t>
            </a:r>
            <a:br>
              <a:rPr lang="en-US" sz="2000">
                <a:latin typeface="Times New Roman" panose="02020603050405020304" pitchFamily="18" charset="0"/>
                <a:cs typeface="Times New Roman" panose="02020603050405020304" pitchFamily="18" charset="0"/>
              </a:rPr>
            </a:br>
            <a:br>
              <a:rPr lang="en-US" sz="2000">
                <a:latin typeface="Times New Roman" panose="02020603050405020304" pitchFamily="18" charset="0"/>
                <a:cs typeface="Times New Roman" panose="02020603050405020304" pitchFamily="18" charset="0"/>
              </a:rPr>
            </a:br>
            <a:r>
              <a:rPr lang="en-US" sz="2000">
                <a:latin typeface="Times New Roman"/>
                <a:cs typeface="Times New Roman"/>
              </a:rPr>
              <a:t>3. Tất </a:t>
            </a:r>
            <a:r>
              <a:rPr lang="en-US" sz="2000" err="1">
                <a:latin typeface="Times New Roman"/>
                <a:cs typeface="Times New Roman"/>
              </a:rPr>
              <a:t>cả</a:t>
            </a:r>
            <a:r>
              <a:rPr lang="en-US" sz="2000">
                <a:latin typeface="Times New Roman"/>
                <a:cs typeface="Times New Roman"/>
              </a:rPr>
              <a:t> </a:t>
            </a:r>
            <a:r>
              <a:rPr lang="en-US" sz="2000" err="1">
                <a:latin typeface="Times New Roman"/>
                <a:cs typeface="Times New Roman"/>
              </a:rPr>
              <a:t>các</a:t>
            </a:r>
            <a:r>
              <a:rPr lang="en-US" sz="2000">
                <a:latin typeface="Times New Roman"/>
                <a:cs typeface="Times New Roman"/>
              </a:rPr>
              <a:t> </a:t>
            </a:r>
            <a:r>
              <a:rPr lang="en-US" sz="2000" err="1">
                <a:latin typeface="Times New Roman"/>
                <a:cs typeface="Times New Roman"/>
              </a:rPr>
              <a:t>cây</a:t>
            </a:r>
            <a:r>
              <a:rPr lang="en-US" sz="2000">
                <a:latin typeface="Times New Roman"/>
                <a:cs typeface="Times New Roman"/>
              </a:rPr>
              <a:t> con </a:t>
            </a:r>
            <a:r>
              <a:rPr lang="en-US" sz="2000" err="1">
                <a:latin typeface="Times New Roman"/>
                <a:cs typeface="Times New Roman"/>
              </a:rPr>
              <a:t>đều</a:t>
            </a:r>
            <a:r>
              <a:rPr lang="en-US" sz="2000">
                <a:latin typeface="Times New Roman"/>
                <a:cs typeface="Times New Roman"/>
              </a:rPr>
              <a:t> </a:t>
            </a:r>
            <a:r>
              <a:rPr lang="en-US" sz="2000" err="1">
                <a:latin typeface="Times New Roman"/>
                <a:cs typeface="Times New Roman"/>
              </a:rPr>
              <a:t>phải</a:t>
            </a:r>
            <a:r>
              <a:rPr lang="en-US" sz="2000">
                <a:latin typeface="Times New Roman"/>
                <a:cs typeface="Times New Roman"/>
              </a:rPr>
              <a:t> </a:t>
            </a:r>
            <a:r>
              <a:rPr lang="en-US" sz="2000" err="1">
                <a:latin typeface="Times New Roman"/>
                <a:cs typeface="Times New Roman"/>
              </a:rPr>
              <a:t>thỏa</a:t>
            </a:r>
            <a:r>
              <a:rPr lang="en-US" sz="2000">
                <a:latin typeface="Times New Roman"/>
                <a:cs typeface="Times New Roman"/>
              </a:rPr>
              <a:t> </a:t>
            </a:r>
            <a:r>
              <a:rPr lang="en-US" sz="2000" err="1">
                <a:latin typeface="Times New Roman"/>
                <a:cs typeface="Times New Roman"/>
              </a:rPr>
              <a:t>mãn</a:t>
            </a:r>
            <a:r>
              <a:rPr lang="en-US" sz="2000">
                <a:latin typeface="Times New Roman"/>
                <a:cs typeface="Times New Roman"/>
              </a:rPr>
              <a:t> </a:t>
            </a:r>
            <a:r>
              <a:rPr lang="en-US" sz="2000" err="1">
                <a:latin typeface="Times New Roman"/>
                <a:cs typeface="Times New Roman"/>
              </a:rPr>
              <a:t>hai</a:t>
            </a:r>
            <a:r>
              <a:rPr lang="en-US" sz="2000">
                <a:latin typeface="Times New Roman"/>
                <a:cs typeface="Times New Roman"/>
              </a:rPr>
              <a:t> </a:t>
            </a:r>
            <a:r>
              <a:rPr lang="en-US" sz="2000" err="1">
                <a:latin typeface="Times New Roman"/>
                <a:cs typeface="Times New Roman"/>
              </a:rPr>
              <a:t>tính</a:t>
            </a:r>
            <a:r>
              <a:rPr lang="en-US" sz="2000">
                <a:latin typeface="Times New Roman"/>
                <a:cs typeface="Times New Roman"/>
              </a:rPr>
              <a:t> </a:t>
            </a:r>
            <a:r>
              <a:rPr lang="en-US" sz="2000" err="1">
                <a:latin typeface="Times New Roman"/>
                <a:cs typeface="Times New Roman"/>
              </a:rPr>
              <a:t>chất</a:t>
            </a:r>
            <a:r>
              <a:rPr lang="en-US" sz="2000">
                <a:latin typeface="Times New Roman"/>
                <a:cs typeface="Times New Roman"/>
              </a:rPr>
              <a:t> </a:t>
            </a:r>
            <a:r>
              <a:rPr lang="en-US" sz="2000" err="1">
                <a:latin typeface="Times New Roman"/>
                <a:cs typeface="Times New Roman"/>
              </a:rPr>
              <a:t>trên</a:t>
            </a:r>
            <a:r>
              <a:rPr lang="en-US" sz="2000">
                <a:latin typeface="Times New Roman"/>
                <a:cs typeface="Times New Roman"/>
              </a:rPr>
              <a:t>.</a:t>
            </a:r>
            <a:endParaRPr lang="en-US" sz="1600">
              <a:latin typeface="Times New Roman"/>
              <a:cs typeface="Times New Roman"/>
            </a:endParaRPr>
          </a:p>
        </p:txBody>
      </p:sp>
      <p:pic>
        <p:nvPicPr>
          <p:cNvPr id="1026" name="Picture 2" descr="Nhận biết cây tìm kiếm nhị phân">
            <a:extLst>
              <a:ext uri="{FF2B5EF4-FFF2-40B4-BE49-F238E27FC236}">
                <a16:creationId xmlns:a16="http://schemas.microsoft.com/office/drawing/2014/main" id="{0E13930A-63DC-A9C0-D9A1-E896A280DAE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402" y="3162479"/>
            <a:ext cx="3361617" cy="175293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432;p35">
            <a:extLst>
              <a:ext uri="{FF2B5EF4-FFF2-40B4-BE49-F238E27FC236}">
                <a16:creationId xmlns:a16="http://schemas.microsoft.com/office/drawing/2014/main" id="{A07D727D-AC38-0649-85BA-590507A97E29}"/>
              </a:ext>
            </a:extLst>
          </p:cNvPr>
          <p:cNvGrpSpPr/>
          <p:nvPr/>
        </p:nvGrpSpPr>
        <p:grpSpPr>
          <a:xfrm>
            <a:off x="1152435" y="867124"/>
            <a:ext cx="1597234" cy="1940811"/>
            <a:chOff x="-619281" y="222101"/>
            <a:chExt cx="4172239" cy="4844537"/>
          </a:xfrm>
        </p:grpSpPr>
        <p:cxnSp>
          <p:nvCxnSpPr>
            <p:cNvPr id="5" name="Google Shape;433;p35">
              <a:extLst>
                <a:ext uri="{FF2B5EF4-FFF2-40B4-BE49-F238E27FC236}">
                  <a16:creationId xmlns:a16="http://schemas.microsoft.com/office/drawing/2014/main" id="{3BF1093D-75D4-569B-F490-27A216935799}"/>
                </a:ext>
              </a:extLst>
            </p:cNvPr>
            <p:cNvCxnSpPr/>
            <p:nvPr/>
          </p:nvCxnSpPr>
          <p:spPr>
            <a:xfrm flipH="1">
              <a:off x="679850" y="614000"/>
              <a:ext cx="506700" cy="1147200"/>
            </a:xfrm>
            <a:prstGeom prst="straightConnector1">
              <a:avLst/>
            </a:prstGeom>
            <a:noFill/>
            <a:ln w="38100" cap="flat" cmpd="sng">
              <a:solidFill>
                <a:schemeClr val="accent3"/>
              </a:solidFill>
              <a:prstDash val="solid"/>
              <a:round/>
              <a:headEnd type="none" w="med" len="med"/>
              <a:tailEnd type="none" w="med" len="med"/>
            </a:ln>
          </p:spPr>
        </p:cxnSp>
        <p:cxnSp>
          <p:nvCxnSpPr>
            <p:cNvPr id="6" name="Google Shape;434;p35">
              <a:extLst>
                <a:ext uri="{FF2B5EF4-FFF2-40B4-BE49-F238E27FC236}">
                  <a16:creationId xmlns:a16="http://schemas.microsoft.com/office/drawing/2014/main" id="{18794962-8072-BC29-282B-788DDBFE80B1}"/>
                </a:ext>
              </a:extLst>
            </p:cNvPr>
            <p:cNvCxnSpPr/>
            <p:nvPr/>
          </p:nvCxnSpPr>
          <p:spPr>
            <a:xfrm flipH="1">
              <a:off x="-456786" y="1761226"/>
              <a:ext cx="1136700" cy="79200"/>
            </a:xfrm>
            <a:prstGeom prst="straightConnector1">
              <a:avLst/>
            </a:prstGeom>
            <a:noFill/>
            <a:ln w="38100" cap="flat" cmpd="sng">
              <a:solidFill>
                <a:schemeClr val="accent3"/>
              </a:solidFill>
              <a:prstDash val="solid"/>
              <a:round/>
              <a:headEnd type="none" w="med" len="med"/>
              <a:tailEnd type="none" w="med" len="med"/>
            </a:ln>
          </p:spPr>
        </p:cxnSp>
        <p:cxnSp>
          <p:nvCxnSpPr>
            <p:cNvPr id="7" name="Google Shape;435;p35">
              <a:extLst>
                <a:ext uri="{FF2B5EF4-FFF2-40B4-BE49-F238E27FC236}">
                  <a16:creationId xmlns:a16="http://schemas.microsoft.com/office/drawing/2014/main" id="{9FFF22F6-F726-61C8-7D27-D8459D381989}"/>
                </a:ext>
              </a:extLst>
            </p:cNvPr>
            <p:cNvCxnSpPr/>
            <p:nvPr/>
          </p:nvCxnSpPr>
          <p:spPr>
            <a:xfrm>
              <a:off x="679850" y="1780350"/>
              <a:ext cx="956100" cy="927300"/>
            </a:xfrm>
            <a:prstGeom prst="straightConnector1">
              <a:avLst/>
            </a:prstGeom>
            <a:noFill/>
            <a:ln w="38100" cap="flat" cmpd="sng">
              <a:solidFill>
                <a:schemeClr val="accent3"/>
              </a:solidFill>
              <a:prstDash val="solid"/>
              <a:round/>
              <a:headEnd type="none" w="med" len="med"/>
              <a:tailEnd type="none" w="med" len="med"/>
            </a:ln>
          </p:spPr>
        </p:cxnSp>
        <p:cxnSp>
          <p:nvCxnSpPr>
            <p:cNvPr id="8" name="Google Shape;436;p35">
              <a:extLst>
                <a:ext uri="{FF2B5EF4-FFF2-40B4-BE49-F238E27FC236}">
                  <a16:creationId xmlns:a16="http://schemas.microsoft.com/office/drawing/2014/main" id="{6807B8A9-E8BE-0C41-5325-D9C85EBA0D95}"/>
                </a:ext>
              </a:extLst>
            </p:cNvPr>
            <p:cNvCxnSpPr/>
            <p:nvPr/>
          </p:nvCxnSpPr>
          <p:spPr>
            <a:xfrm flipH="1">
              <a:off x="909450" y="2698150"/>
              <a:ext cx="688200" cy="1682700"/>
            </a:xfrm>
            <a:prstGeom prst="straightConnector1">
              <a:avLst/>
            </a:prstGeom>
            <a:noFill/>
            <a:ln w="38100" cap="flat" cmpd="sng">
              <a:solidFill>
                <a:schemeClr val="accent3"/>
              </a:solidFill>
              <a:prstDash val="solid"/>
              <a:round/>
              <a:headEnd type="none" w="med" len="med"/>
              <a:tailEnd type="none" w="med" len="med"/>
            </a:ln>
          </p:spPr>
        </p:cxnSp>
        <p:cxnSp>
          <p:nvCxnSpPr>
            <p:cNvPr id="9" name="Google Shape;437;p35">
              <a:extLst>
                <a:ext uri="{FF2B5EF4-FFF2-40B4-BE49-F238E27FC236}">
                  <a16:creationId xmlns:a16="http://schemas.microsoft.com/office/drawing/2014/main" id="{78A1C488-5541-EA0B-E3E5-EAD1DF27BCDE}"/>
                </a:ext>
              </a:extLst>
            </p:cNvPr>
            <p:cNvCxnSpPr/>
            <p:nvPr/>
          </p:nvCxnSpPr>
          <p:spPr>
            <a:xfrm>
              <a:off x="947550" y="4399925"/>
              <a:ext cx="2380500" cy="449400"/>
            </a:xfrm>
            <a:prstGeom prst="straightConnector1">
              <a:avLst/>
            </a:prstGeom>
            <a:noFill/>
            <a:ln w="38100" cap="flat" cmpd="sng">
              <a:solidFill>
                <a:schemeClr val="accent3"/>
              </a:solidFill>
              <a:prstDash val="solid"/>
              <a:round/>
              <a:headEnd type="none" w="med" len="med"/>
              <a:tailEnd type="none" w="med" len="med"/>
            </a:ln>
          </p:spPr>
        </p:cxnSp>
        <p:sp>
          <p:nvSpPr>
            <p:cNvPr id="10" name="Google Shape;438;p35">
              <a:extLst>
                <a:ext uri="{FF2B5EF4-FFF2-40B4-BE49-F238E27FC236}">
                  <a16:creationId xmlns:a16="http://schemas.microsoft.com/office/drawing/2014/main" id="{3CD283A8-ABA9-AD2C-D0D6-141BE59ED928}"/>
                </a:ext>
              </a:extLst>
            </p:cNvPr>
            <p:cNvSpPr/>
            <p:nvPr/>
          </p:nvSpPr>
          <p:spPr>
            <a:xfrm rot="-7441844">
              <a:off x="1347282" y="2446686"/>
              <a:ext cx="531773" cy="536932"/>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11" name="Google Shape;439;p35">
              <a:extLst>
                <a:ext uri="{FF2B5EF4-FFF2-40B4-BE49-F238E27FC236}">
                  <a16:creationId xmlns:a16="http://schemas.microsoft.com/office/drawing/2014/main" id="{6B1AC20D-7B1D-2208-4732-412F17A7664E}"/>
                </a:ext>
              </a:extLst>
            </p:cNvPr>
            <p:cNvSpPr/>
            <p:nvPr/>
          </p:nvSpPr>
          <p:spPr>
            <a:xfrm rot="-7442129">
              <a:off x="-616409" y="1654531"/>
              <a:ext cx="331245" cy="33699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12" name="Google Shape;440;p35">
              <a:extLst>
                <a:ext uri="{FF2B5EF4-FFF2-40B4-BE49-F238E27FC236}">
                  <a16:creationId xmlns:a16="http://schemas.microsoft.com/office/drawing/2014/main" id="{6C3EF1D1-1FA8-FDF9-A878-809516318835}"/>
                </a:ext>
              </a:extLst>
            </p:cNvPr>
            <p:cNvSpPr/>
            <p:nvPr/>
          </p:nvSpPr>
          <p:spPr>
            <a:xfrm rot="-7442061">
              <a:off x="771578" y="222101"/>
              <a:ext cx="830817" cy="830817"/>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13" name="Google Shape;441;p35">
              <a:extLst>
                <a:ext uri="{FF2B5EF4-FFF2-40B4-BE49-F238E27FC236}">
                  <a16:creationId xmlns:a16="http://schemas.microsoft.com/office/drawing/2014/main" id="{17DAA543-A347-95A5-DCFE-AB9027BF3EE4}"/>
                </a:ext>
              </a:extLst>
            </p:cNvPr>
            <p:cNvSpPr/>
            <p:nvPr/>
          </p:nvSpPr>
          <p:spPr>
            <a:xfrm rot="-7442596">
              <a:off x="467490" y="1539783"/>
              <a:ext cx="431926" cy="436588"/>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14" name="Google Shape;442;p35">
              <a:extLst>
                <a:ext uri="{FF2B5EF4-FFF2-40B4-BE49-F238E27FC236}">
                  <a16:creationId xmlns:a16="http://schemas.microsoft.com/office/drawing/2014/main" id="{916EA51A-2C3D-306B-843C-C9A35351ABCC}"/>
                </a:ext>
              </a:extLst>
            </p:cNvPr>
            <p:cNvSpPr/>
            <p:nvPr/>
          </p:nvSpPr>
          <p:spPr>
            <a:xfrm rot="-4474102">
              <a:off x="405039" y="3844525"/>
              <a:ext cx="1024847" cy="1016899"/>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15" name="Google Shape;443;p35">
              <a:extLst>
                <a:ext uri="{FF2B5EF4-FFF2-40B4-BE49-F238E27FC236}">
                  <a16:creationId xmlns:a16="http://schemas.microsoft.com/office/drawing/2014/main" id="{BBE37C51-2748-C8A5-5FFF-101143A0B8AC}"/>
                </a:ext>
              </a:extLst>
            </p:cNvPr>
            <p:cNvSpPr/>
            <p:nvPr/>
          </p:nvSpPr>
          <p:spPr>
            <a:xfrm rot="-4473929">
              <a:off x="3095592" y="4609271"/>
              <a:ext cx="462168" cy="452565"/>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C32E655F-80B1-3011-6A96-4FB1C01685DB}"/>
              </a:ext>
            </a:extLst>
          </p:cNvPr>
          <p:cNvSpPr txBox="1"/>
          <p:nvPr/>
        </p:nvSpPr>
        <p:spPr>
          <a:xfrm>
            <a:off x="781314" y="34009"/>
            <a:ext cx="2847278" cy="523220"/>
          </a:xfrm>
          <a:prstGeom prst="rect">
            <a:avLst/>
          </a:prstGeom>
          <a:noFill/>
        </p:spPr>
        <p:txBody>
          <a:bodyPr wrap="square" rtlCol="0">
            <a:spAutoFit/>
          </a:bodyPr>
          <a:lstStyle/>
          <a:p>
            <a:r>
              <a:rPr lang="en-US" sz="2800">
                <a:solidFill>
                  <a:schemeClr val="tx1"/>
                </a:solidFill>
                <a:latin typeface="Times New Roman(Headings)"/>
                <a:ea typeface="Roboto Black" panose="02000000000000000000" pitchFamily="2" charset="0"/>
                <a:cs typeface="Times New Roman" panose="02020603050405020304" pitchFamily="18" charset="0"/>
              </a:rPr>
              <a:t>Khái niệm - BST</a:t>
            </a:r>
          </a:p>
        </p:txBody>
      </p:sp>
      <p:sp>
        <p:nvSpPr>
          <p:cNvPr id="16" name="Google Shape;498;p39">
            <a:extLst>
              <a:ext uri="{FF2B5EF4-FFF2-40B4-BE49-F238E27FC236}">
                <a16:creationId xmlns:a16="http://schemas.microsoft.com/office/drawing/2014/main" id="{876C896A-22DE-4D09-5EEB-E5BFA51B31D6}"/>
              </a:ext>
            </a:extLst>
          </p:cNvPr>
          <p:cNvSpPr txBox="1">
            <a:spLocks/>
          </p:cNvSpPr>
          <p:nvPr/>
        </p:nvSpPr>
        <p:spPr>
          <a:xfrm>
            <a:off x="270233" y="-18044"/>
            <a:ext cx="690230" cy="6273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Blinker"/>
              <a:buNone/>
              <a:defRPr sz="6000" b="1" i="0" u="none" strike="noStrike" cap="none">
                <a:solidFill>
                  <a:schemeClr val="accent2"/>
                </a:solidFill>
                <a:latin typeface="Blinker"/>
                <a:ea typeface="Blinker"/>
                <a:cs typeface="Blinker"/>
                <a:sym typeface="Blinker"/>
              </a:defRPr>
            </a:lvl1pPr>
            <a:lvl2pPr marR="0" lvl="1"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9pPr>
          </a:lstStyle>
          <a:p>
            <a:r>
              <a:rPr lang="en" sz="3200">
                <a:solidFill>
                  <a:schemeClr val="accent2">
                    <a:lumMod val="75000"/>
                  </a:schemeClr>
                </a:solidFill>
                <a:latin typeface="+mj-lt"/>
              </a:rPr>
              <a:t>01. </a:t>
            </a:r>
          </a:p>
        </p:txBody>
      </p:sp>
      <p:pic>
        <p:nvPicPr>
          <p:cNvPr id="17" name="Hình ảnh 11">
            <a:extLst>
              <a:ext uri="{FF2B5EF4-FFF2-40B4-BE49-F238E27FC236}">
                <a16:creationId xmlns:a16="http://schemas.microsoft.com/office/drawing/2014/main" id="{26935818-0C58-54CC-1AC7-CE776BEE4EBB}"/>
              </a:ext>
            </a:extLst>
          </p:cNvPr>
          <p:cNvPicPr>
            <a:picLocks noChangeAspect="1"/>
          </p:cNvPicPr>
          <p:nvPr/>
        </p:nvPicPr>
        <p:blipFill>
          <a:blip r:embed="rId3"/>
          <a:stretch>
            <a:fillRect/>
          </a:stretch>
        </p:blipFill>
        <p:spPr>
          <a:xfrm>
            <a:off x="332087" y="479574"/>
            <a:ext cx="8479825" cy="120686"/>
          </a:xfrm>
          <a:prstGeom prst="rect">
            <a:avLst/>
          </a:prstGeom>
        </p:spPr>
      </p:pic>
      <p:sp>
        <p:nvSpPr>
          <p:cNvPr id="18" name="Slide Number Placeholder 17">
            <a:extLst>
              <a:ext uri="{FF2B5EF4-FFF2-40B4-BE49-F238E27FC236}">
                <a16:creationId xmlns:a16="http://schemas.microsoft.com/office/drawing/2014/main" id="{99B8FBE7-6A93-1EA3-DBEB-47828CAA75ED}"/>
              </a:ext>
            </a:extLst>
          </p:cNvPr>
          <p:cNvSpPr>
            <a:spLocks noGrp="1"/>
          </p:cNvSpPr>
          <p:nvPr>
            <p:ph type="sldNum" sz="quarter" idx="12"/>
          </p:nvPr>
        </p:nvSpPr>
        <p:spPr/>
        <p:txBody>
          <a:bodyPr/>
          <a:lstStyle/>
          <a:p>
            <a:fld id="{334B3EFE-15C7-4360-8224-289442A554B7}" type="slidenum">
              <a:rPr lang="en-US" smtClean="0"/>
              <a:t>7</a:t>
            </a:fld>
            <a:endParaRPr lang="en-US"/>
          </a:p>
        </p:txBody>
      </p:sp>
    </p:spTree>
    <p:extLst>
      <p:ext uri="{BB962C8B-B14F-4D97-AF65-F5344CB8AC3E}">
        <p14:creationId xmlns:p14="http://schemas.microsoft.com/office/powerpoint/2010/main" val="1410675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DC713D0A-2D0C-ECF4-4B69-6B40581074A4}"/>
              </a:ext>
            </a:extLst>
          </p:cNvPr>
          <p:cNvPicPr>
            <a:picLocks noChangeAspect="1"/>
          </p:cNvPicPr>
          <p:nvPr/>
        </p:nvPicPr>
        <p:blipFill rotWithShape="1">
          <a:blip r:embed="rId2"/>
          <a:srcRect r="-1" b="15708"/>
          <a:stretch/>
        </p:blipFill>
        <p:spPr>
          <a:xfrm>
            <a:off x="20" y="10"/>
            <a:ext cx="9143980" cy="5143490"/>
          </a:xfrm>
          <a:prstGeom prst="rect">
            <a:avLst/>
          </a:prstGeom>
        </p:spPr>
      </p:pic>
      <p:sp>
        <p:nvSpPr>
          <p:cNvPr id="55" name="Freeform: Shape 54">
            <a:extLst>
              <a:ext uri="{FF2B5EF4-FFF2-40B4-BE49-F238E27FC236}">
                <a16:creationId xmlns:a16="http://schemas.microsoft.com/office/drawing/2014/main" id="{F6DD4703-FD80-4610-ACE9-01DCD86D8C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5889" y="0"/>
            <a:ext cx="7692221" cy="51435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9CEFCBC2-6F82-4011-8D8D-90F43DCB1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31428" y="0"/>
            <a:ext cx="7469212" cy="51435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Shape 58">
            <a:extLst>
              <a:ext uri="{FF2B5EF4-FFF2-40B4-BE49-F238E27FC236}">
                <a16:creationId xmlns:a16="http://schemas.microsoft.com/office/drawing/2014/main" id="{2E9DED9E-DE30-402A-B9D1-AC3C24025A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1504" y="-26701"/>
            <a:ext cx="1864742" cy="5143499"/>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5CCB7C65-BA06-49C5-8D3C-51F97B409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1426" y="-26701"/>
            <a:ext cx="1864741" cy="5143499"/>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84FF1C9-AF28-12A5-7A91-98E585743E2E}"/>
              </a:ext>
            </a:extLst>
          </p:cNvPr>
          <p:cNvSpPr>
            <a:spLocks noGrp="1"/>
          </p:cNvSpPr>
          <p:nvPr>
            <p:ph type="title"/>
          </p:nvPr>
        </p:nvSpPr>
        <p:spPr>
          <a:xfrm>
            <a:off x="1443751" y="651604"/>
            <a:ext cx="6244566" cy="2098626"/>
          </a:xfrm>
        </p:spPr>
        <p:txBody>
          <a:bodyPr vert="horz" lIns="91440" tIns="45720" rIns="91440" bIns="45720" rtlCol="0" anchor="b">
            <a:normAutofit/>
          </a:bodyPr>
          <a:lstStyle/>
          <a:p>
            <a:pPr algn="ctr" defTabSz="914400"/>
            <a:r>
              <a:rPr lang="en-US" sz="4200" b="0" i="0">
                <a:effectLst/>
                <a:latin typeface="Times New Roman" panose="02020603050405020304" pitchFamily="18" charset="0"/>
                <a:cs typeface="Times New Roman" panose="02020603050405020304" pitchFamily="18" charset="0"/>
              </a:rPr>
              <a:t>Tại sao cần chèn thêm node vào cây tìm kiếm nhị phân?</a:t>
            </a:r>
            <a:endParaRPr lang="en-US" sz="420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21BD579-1AE2-6598-5075-A9117DA32C1C}"/>
              </a:ext>
            </a:extLst>
          </p:cNvPr>
          <p:cNvSpPr>
            <a:spLocks noGrp="1"/>
          </p:cNvSpPr>
          <p:nvPr>
            <p:ph type="body" idx="1"/>
          </p:nvPr>
        </p:nvSpPr>
        <p:spPr>
          <a:xfrm>
            <a:off x="1873091" y="2947283"/>
            <a:ext cx="5214937" cy="1247806"/>
          </a:xfrm>
        </p:spPr>
        <p:txBody>
          <a:bodyPr vert="horz" lIns="91440" tIns="45720" rIns="91440" bIns="45720" rtlCol="0" anchor="t">
            <a:normAutofit/>
          </a:bodyPr>
          <a:lstStyle/>
          <a:p>
            <a:pPr algn="ctr" defTabSz="914400">
              <a:spcBef>
                <a:spcPts val="1000"/>
              </a:spcBef>
            </a:pPr>
            <a:r>
              <a:rPr lang="en-US" sz="2000" b="0" i="0">
                <a:solidFill>
                  <a:schemeClr val="tx1"/>
                </a:solidFill>
                <a:effectLst/>
                <a:latin typeface="Times New Roman" panose="02020603050405020304" pitchFamily="18" charset="0"/>
                <a:cs typeface="Times New Roman" panose="02020603050405020304" pitchFamily="18" charset="0"/>
              </a:rPr>
              <a:t>Cây tìm kiếm nhị phân được sử dụng để lưu trữ và truy xuất dữ liệu theo thứ tự. Việc chèn thêm node vào cây tìm kiếm nhị phân là cần thiết để bổ sung dữ liệu mới vào cây. </a:t>
            </a:r>
            <a:endParaRPr lang="en-US" sz="200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C3F8B76-BDF5-E58A-9A85-C4D9890E3B78}"/>
              </a:ext>
            </a:extLst>
          </p:cNvPr>
          <p:cNvSpPr txBox="1"/>
          <p:nvPr/>
        </p:nvSpPr>
        <p:spPr>
          <a:xfrm>
            <a:off x="781314" y="34009"/>
            <a:ext cx="2847278" cy="523220"/>
          </a:xfrm>
          <a:prstGeom prst="rect">
            <a:avLst/>
          </a:prstGeom>
          <a:noFill/>
        </p:spPr>
        <p:txBody>
          <a:bodyPr wrap="square" rtlCol="0">
            <a:spAutoFit/>
          </a:bodyPr>
          <a:lstStyle/>
          <a:p>
            <a:r>
              <a:rPr lang="en-US" sz="2800">
                <a:solidFill>
                  <a:schemeClr val="tx1"/>
                </a:solidFill>
                <a:latin typeface="Times New Roman(Headings)"/>
                <a:ea typeface="Roboto Black" panose="02000000000000000000" pitchFamily="2" charset="0"/>
                <a:cs typeface="Times New Roman" panose="02020603050405020304" pitchFamily="18" charset="0"/>
              </a:rPr>
              <a:t>Khái niệm</a:t>
            </a:r>
          </a:p>
        </p:txBody>
      </p:sp>
      <p:sp>
        <p:nvSpPr>
          <p:cNvPr id="6" name="Google Shape;498;p39">
            <a:extLst>
              <a:ext uri="{FF2B5EF4-FFF2-40B4-BE49-F238E27FC236}">
                <a16:creationId xmlns:a16="http://schemas.microsoft.com/office/drawing/2014/main" id="{DCBA7533-CBB4-C13D-F2D4-876825300CF8}"/>
              </a:ext>
            </a:extLst>
          </p:cNvPr>
          <p:cNvSpPr txBox="1">
            <a:spLocks/>
          </p:cNvSpPr>
          <p:nvPr/>
        </p:nvSpPr>
        <p:spPr>
          <a:xfrm>
            <a:off x="270233" y="-18044"/>
            <a:ext cx="690230" cy="6273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Blinker"/>
              <a:buNone/>
              <a:defRPr sz="6000" b="1" i="0" u="none" strike="noStrike" cap="none">
                <a:solidFill>
                  <a:schemeClr val="accent2"/>
                </a:solidFill>
                <a:latin typeface="Blinker"/>
                <a:ea typeface="Blinker"/>
                <a:cs typeface="Blinker"/>
                <a:sym typeface="Blinker"/>
              </a:defRPr>
            </a:lvl1pPr>
            <a:lvl2pPr marR="0" lvl="1"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9pPr>
          </a:lstStyle>
          <a:p>
            <a:r>
              <a:rPr lang="en" sz="3200">
                <a:solidFill>
                  <a:schemeClr val="accent2">
                    <a:lumMod val="75000"/>
                  </a:schemeClr>
                </a:solidFill>
                <a:latin typeface="+mj-lt"/>
              </a:rPr>
              <a:t>01. </a:t>
            </a:r>
          </a:p>
        </p:txBody>
      </p:sp>
      <p:pic>
        <p:nvPicPr>
          <p:cNvPr id="7" name="Hình ảnh 11">
            <a:extLst>
              <a:ext uri="{FF2B5EF4-FFF2-40B4-BE49-F238E27FC236}">
                <a16:creationId xmlns:a16="http://schemas.microsoft.com/office/drawing/2014/main" id="{0C9C66C4-CCF5-6DAA-F95B-B366BA3F70BA}"/>
              </a:ext>
            </a:extLst>
          </p:cNvPr>
          <p:cNvPicPr>
            <a:picLocks noChangeAspect="1"/>
          </p:cNvPicPr>
          <p:nvPr/>
        </p:nvPicPr>
        <p:blipFill>
          <a:blip r:embed="rId3"/>
          <a:stretch>
            <a:fillRect/>
          </a:stretch>
        </p:blipFill>
        <p:spPr>
          <a:xfrm>
            <a:off x="332087" y="479574"/>
            <a:ext cx="8479825" cy="120686"/>
          </a:xfrm>
          <a:prstGeom prst="rect">
            <a:avLst/>
          </a:prstGeom>
        </p:spPr>
      </p:pic>
      <p:sp>
        <p:nvSpPr>
          <p:cNvPr id="8" name="Slide Number Placeholder 7">
            <a:extLst>
              <a:ext uri="{FF2B5EF4-FFF2-40B4-BE49-F238E27FC236}">
                <a16:creationId xmlns:a16="http://schemas.microsoft.com/office/drawing/2014/main" id="{A9AFE38C-6375-E70C-D8CA-56FB9DA7B646}"/>
              </a:ext>
            </a:extLst>
          </p:cNvPr>
          <p:cNvSpPr>
            <a:spLocks noGrp="1"/>
          </p:cNvSpPr>
          <p:nvPr>
            <p:ph type="sldNum" sz="quarter" idx="12"/>
          </p:nvPr>
        </p:nvSpPr>
        <p:spPr/>
        <p:txBody>
          <a:bodyPr/>
          <a:lstStyle/>
          <a:p>
            <a:fld id="{334B3EFE-15C7-4360-8224-289442A554B7}" type="slidenum">
              <a:rPr lang="en-US" smtClean="0"/>
              <a:t>8</a:t>
            </a:fld>
            <a:endParaRPr lang="en-US"/>
          </a:p>
        </p:txBody>
      </p:sp>
    </p:spTree>
    <p:extLst>
      <p:ext uri="{BB962C8B-B14F-4D97-AF65-F5344CB8AC3E}">
        <p14:creationId xmlns:p14="http://schemas.microsoft.com/office/powerpoint/2010/main" val="35728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0" name="Rectangle 3079">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2" name="Freeform: Shape 3081">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72088" cy="51435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86CE93-A970-69B7-CF54-B459CBCE69B3}"/>
              </a:ext>
            </a:extLst>
          </p:cNvPr>
          <p:cNvSpPr>
            <a:spLocks noGrp="1"/>
          </p:cNvSpPr>
          <p:nvPr>
            <p:ph type="title"/>
          </p:nvPr>
        </p:nvSpPr>
        <p:spPr>
          <a:xfrm>
            <a:off x="332087" y="814176"/>
            <a:ext cx="3588615" cy="3208997"/>
          </a:xfrm>
        </p:spPr>
        <p:txBody>
          <a:bodyPr vert="horz" lIns="91440" tIns="45720" rIns="91440" bIns="45720" rtlCol="0" anchor="b">
            <a:normAutofit/>
          </a:bodyPr>
          <a:lstStyle/>
          <a:p>
            <a:pPr defTabSz="914400"/>
            <a:r>
              <a:rPr lang="en-US" sz="2400" kern="1200">
                <a:solidFill>
                  <a:schemeClr val="tx1"/>
                </a:solidFill>
                <a:latin typeface="Times New Roman" panose="02020603050405020304" pitchFamily="18" charset="0"/>
                <a:cs typeface="Times New Roman" panose="02020603050405020304" pitchFamily="18" charset="0"/>
              </a:rPr>
              <a:t>- Trước đây mọi người hay dùng BST với số, vậy còn với chữ thì sao:</a:t>
            </a:r>
            <a:br>
              <a:rPr lang="en-US" sz="2400" kern="1200">
                <a:solidFill>
                  <a:schemeClr val="tx1"/>
                </a:solidFill>
                <a:latin typeface="Times New Roman" panose="02020603050405020304" pitchFamily="18" charset="0"/>
                <a:cs typeface="Times New Roman" panose="02020603050405020304" pitchFamily="18" charset="0"/>
              </a:rPr>
            </a:br>
            <a:br>
              <a:rPr lang="en-US" sz="2400" kern="1200">
                <a:solidFill>
                  <a:schemeClr val="tx1"/>
                </a:solidFill>
                <a:latin typeface="Times New Roman" panose="02020603050405020304" pitchFamily="18" charset="0"/>
                <a:cs typeface="Times New Roman" panose="02020603050405020304" pitchFamily="18" charset="0"/>
              </a:rPr>
            </a:br>
            <a:r>
              <a:rPr lang="en-US" sz="2400" kern="1200">
                <a:solidFill>
                  <a:schemeClr val="tx1"/>
                </a:solidFill>
                <a:latin typeface="Times New Roman" panose="02020603050405020304" pitchFamily="18" charset="0"/>
                <a:cs typeface="Times New Roman" panose="02020603050405020304" pitchFamily="18" charset="0"/>
              </a:rPr>
              <a:t>- BST không chỉ hỗ trợ cho số mà còn nhiều loại khác. Các bạn chỉ cần có 1 thứ có thể so sánh được là được.</a:t>
            </a:r>
          </a:p>
        </p:txBody>
      </p:sp>
      <p:pic>
        <p:nvPicPr>
          <p:cNvPr id="3074" name="Picture 2" descr="Cấu trúc dữ liệu dạng cây là gì? Đặc điểm của cây nhị phân (Binary Tree)">
            <a:extLst>
              <a:ext uri="{FF2B5EF4-FFF2-40B4-BE49-F238E27FC236}">
                <a16:creationId xmlns:a16="http://schemas.microsoft.com/office/drawing/2014/main" id="{E9C586FE-DCB4-821A-242A-01DBD07CEDC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63844" y="1343901"/>
            <a:ext cx="4297555" cy="28471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44803B9-A003-059D-1FEA-7EC02985E8C4}"/>
              </a:ext>
            </a:extLst>
          </p:cNvPr>
          <p:cNvSpPr txBox="1"/>
          <p:nvPr/>
        </p:nvSpPr>
        <p:spPr>
          <a:xfrm>
            <a:off x="781314" y="34009"/>
            <a:ext cx="2847278" cy="523220"/>
          </a:xfrm>
          <a:prstGeom prst="rect">
            <a:avLst/>
          </a:prstGeom>
          <a:noFill/>
        </p:spPr>
        <p:txBody>
          <a:bodyPr wrap="square" rtlCol="0">
            <a:spAutoFit/>
          </a:bodyPr>
          <a:lstStyle/>
          <a:p>
            <a:r>
              <a:rPr lang="en-US" sz="2800">
                <a:solidFill>
                  <a:schemeClr val="tx1"/>
                </a:solidFill>
                <a:latin typeface="Times New Roman(Headings)"/>
                <a:ea typeface="Roboto Black" panose="02000000000000000000" pitchFamily="2" charset="0"/>
                <a:cs typeface="Times New Roman" panose="02020603050405020304" pitchFamily="18" charset="0"/>
              </a:rPr>
              <a:t>Khái niệm</a:t>
            </a:r>
          </a:p>
        </p:txBody>
      </p:sp>
      <p:sp>
        <p:nvSpPr>
          <p:cNvPr id="5" name="Google Shape;498;p39">
            <a:extLst>
              <a:ext uri="{FF2B5EF4-FFF2-40B4-BE49-F238E27FC236}">
                <a16:creationId xmlns:a16="http://schemas.microsoft.com/office/drawing/2014/main" id="{2B83B509-201B-0161-D16A-68FA31E4E9EC}"/>
              </a:ext>
            </a:extLst>
          </p:cNvPr>
          <p:cNvSpPr txBox="1">
            <a:spLocks/>
          </p:cNvSpPr>
          <p:nvPr/>
        </p:nvSpPr>
        <p:spPr>
          <a:xfrm>
            <a:off x="270233" y="-18044"/>
            <a:ext cx="690230" cy="6273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Blinker"/>
              <a:buNone/>
              <a:defRPr sz="6000" b="1" i="0" u="none" strike="noStrike" cap="none">
                <a:solidFill>
                  <a:schemeClr val="accent2"/>
                </a:solidFill>
                <a:latin typeface="Blinker"/>
                <a:ea typeface="Blinker"/>
                <a:cs typeface="Blinker"/>
                <a:sym typeface="Blinker"/>
              </a:defRPr>
            </a:lvl1pPr>
            <a:lvl2pPr marR="0" lvl="1"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6000"/>
              <a:buFont typeface="DM Sans"/>
              <a:buNone/>
              <a:defRPr sz="6000" b="1" i="0" u="none" strike="noStrike" cap="none">
                <a:solidFill>
                  <a:schemeClr val="lt1"/>
                </a:solidFill>
                <a:latin typeface="DM Sans"/>
                <a:ea typeface="DM Sans"/>
                <a:cs typeface="DM Sans"/>
                <a:sym typeface="DM Sans"/>
              </a:defRPr>
            </a:lvl9pPr>
          </a:lstStyle>
          <a:p>
            <a:r>
              <a:rPr lang="en" sz="3200">
                <a:solidFill>
                  <a:schemeClr val="accent2">
                    <a:lumMod val="75000"/>
                  </a:schemeClr>
                </a:solidFill>
                <a:latin typeface="+mj-lt"/>
              </a:rPr>
              <a:t>01. </a:t>
            </a:r>
          </a:p>
        </p:txBody>
      </p:sp>
      <p:pic>
        <p:nvPicPr>
          <p:cNvPr id="6" name="Hình ảnh 11">
            <a:extLst>
              <a:ext uri="{FF2B5EF4-FFF2-40B4-BE49-F238E27FC236}">
                <a16:creationId xmlns:a16="http://schemas.microsoft.com/office/drawing/2014/main" id="{DA74BAC9-4D5B-2D16-A902-ADF03024BCFC}"/>
              </a:ext>
            </a:extLst>
          </p:cNvPr>
          <p:cNvPicPr>
            <a:picLocks noChangeAspect="1"/>
          </p:cNvPicPr>
          <p:nvPr/>
        </p:nvPicPr>
        <p:blipFill>
          <a:blip r:embed="rId3"/>
          <a:stretch>
            <a:fillRect/>
          </a:stretch>
        </p:blipFill>
        <p:spPr>
          <a:xfrm>
            <a:off x="332087" y="479574"/>
            <a:ext cx="8479825" cy="120686"/>
          </a:xfrm>
          <a:prstGeom prst="rect">
            <a:avLst/>
          </a:prstGeom>
        </p:spPr>
      </p:pic>
      <p:sp>
        <p:nvSpPr>
          <p:cNvPr id="7" name="Slide Number Placeholder 6">
            <a:extLst>
              <a:ext uri="{FF2B5EF4-FFF2-40B4-BE49-F238E27FC236}">
                <a16:creationId xmlns:a16="http://schemas.microsoft.com/office/drawing/2014/main" id="{BEB2177F-DDD5-BF7B-1B8C-EC68180D61BF}"/>
              </a:ext>
            </a:extLst>
          </p:cNvPr>
          <p:cNvSpPr>
            <a:spLocks noGrp="1"/>
          </p:cNvSpPr>
          <p:nvPr>
            <p:ph type="sldNum" sz="quarter" idx="12"/>
          </p:nvPr>
        </p:nvSpPr>
        <p:spPr/>
        <p:txBody>
          <a:bodyPr/>
          <a:lstStyle/>
          <a:p>
            <a:fld id="{334B3EFE-15C7-4360-8224-289442A554B7}" type="slidenum">
              <a:rPr lang="en-US" smtClean="0"/>
              <a:t>9</a:t>
            </a:fld>
            <a:endParaRPr lang="en-US"/>
          </a:p>
        </p:txBody>
      </p:sp>
    </p:spTree>
    <p:extLst>
      <p:ext uri="{BB962C8B-B14F-4D97-AF65-F5344CB8AC3E}">
        <p14:creationId xmlns:p14="http://schemas.microsoft.com/office/powerpoint/2010/main" val="2597356234"/>
      </p:ext>
    </p:extLst>
  </p:cSld>
  <p:clrMapOvr>
    <a:masterClrMapping/>
  </p:clrMapOvr>
</p:sld>
</file>

<file path=ppt/theme/theme1.xml><?xml version="1.0" encoding="utf-8"?>
<a:theme xmlns:a="http://schemas.openxmlformats.org/drawingml/2006/main" name="Decision Tree Diagram by Slidesgo">
  <a:themeElements>
    <a:clrScheme name="Simple Light">
      <a:dk1>
        <a:srgbClr val="000000"/>
      </a:dk1>
      <a:lt1>
        <a:srgbClr val="FFFFFF"/>
      </a:lt1>
      <a:dk2>
        <a:srgbClr val="505050"/>
      </a:dk2>
      <a:lt2>
        <a:srgbClr val="EEEEEE"/>
      </a:lt2>
      <a:accent1>
        <a:srgbClr val="49D0E9"/>
      </a:accent1>
      <a:accent2>
        <a:srgbClr val="70ECE9"/>
      </a:accent2>
      <a:accent3>
        <a:srgbClr val="63FFB2"/>
      </a:accent3>
      <a:accent4>
        <a:srgbClr val="7DDB86"/>
      </a:accent4>
      <a:accent5>
        <a:srgbClr val="B7DB55"/>
      </a:accent5>
      <a:accent6>
        <a:srgbClr val="BDC75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TotalTime>
  <Words>1415</Words>
  <Application>Microsoft Office PowerPoint</Application>
  <PresentationFormat>On-screen Show (16:9)</PresentationFormat>
  <Paragraphs>158</Paragraphs>
  <Slides>26</Slides>
  <Notes>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26</vt:i4>
      </vt:variant>
    </vt:vector>
  </HeadingPairs>
  <TitlesOfParts>
    <vt:vector size="39" baseType="lpstr">
      <vt:lpstr>Georgia Pro</vt:lpstr>
      <vt:lpstr>Times New Roman(Headings)</vt:lpstr>
      <vt:lpstr>Arial</vt:lpstr>
      <vt:lpstr>Fira Sans Extra Condensed</vt:lpstr>
      <vt:lpstr>Meiryo</vt:lpstr>
      <vt:lpstr>Calibri</vt:lpstr>
      <vt:lpstr>Blinker</vt:lpstr>
      <vt:lpstr>Fira Sans</vt:lpstr>
      <vt:lpstr>Times New Roman</vt:lpstr>
      <vt:lpstr>Roboto</vt:lpstr>
      <vt:lpstr>Calibri Light</vt:lpstr>
      <vt:lpstr>Decision Tree Diagram by Slidesgo</vt:lpstr>
      <vt:lpstr>Office Theme</vt:lpstr>
      <vt:lpstr>Chèn thêm một node vào cây tìm kiếm nhị phân</vt:lpstr>
      <vt:lpstr>PowerPoint Presentation</vt:lpstr>
      <vt:lpstr>01.</vt:lpstr>
      <vt:lpstr>Khi ai đó hỏi tôi về cây?</vt:lpstr>
      <vt:lpstr>PowerPoint Presentation</vt:lpstr>
      <vt:lpstr>PowerPoint Presentation</vt:lpstr>
      <vt:lpstr>Cây tìm kiếm nhị phân (BST): là cây nhị phân và có thêm các ràng buộc:  1. Giá trị của tất cả các Node ở cây con bên trái &lt; Giá trị của Node gốc.  2. Giá trị của tất cả Node ở cây con bên phải  &gt;  Giá trị Node gốc.  3. Tất cả các cây con đều phải thỏa mãn hai tính chất trên.</vt:lpstr>
      <vt:lpstr>Tại sao cần chèn thêm node vào cây tìm kiếm nhị phân?</vt:lpstr>
      <vt:lpstr>- Trước đây mọi người hay dùng BST với số, vậy còn với chữ thì sao:  - BST không chỉ hỗ trợ cho số mà còn nhiều loại khác. Các bạn chỉ cần có 1 thứ có thể so sánh được là được.</vt:lpstr>
      <vt:lpstr>02.</vt:lpstr>
      <vt:lpstr>Xây dựng cây:</vt:lpstr>
      <vt:lpstr>- O(logn) trong trường hợp bình thường.  - O(n) trong trường hợp cây thẳng tắp.</vt:lpstr>
      <vt:lpstr>Bước 1: Tìm giá trị x trong cây:  - Gán đại chỉ node gốc cho biến p (bắt đầu từ node gốc) - Tại node có địa chỉ p, so sánh giá trị node và giá trị phần tử x:       + Nếu giá trị node = x, tìm thấy một node có giá trị là x. Thuật toán kết thúc.       + Nếu giá trị node &gt; x, chuyển xét node con bên trái node đang xét.       + Nếu giá trị node &lt; x, chuyển node con bên phải node đang xét. - Nếu giá trị node đang xét khác NULL thì lặp lại bước 1b. Ngược lại nếu node đang xét bằng có địa chỉ NULL thì qua bước 2.  Bước 2: Thêm nút mới vào vị trí đang xét.</vt:lpstr>
      <vt:lpstr>Trường hợp 1: Khi không có nút nào tồn tại. Nút được chèn vào sẽ trở thành nút gốc.</vt:lpstr>
      <vt:lpstr>Trường hợp 2: Không có con, nút được chèn sẽ được so sánh với nút gốc:  - Nếu nó lớn hơn, nó sẽ trở thành nút con bên phải. - Nếu không nó sẽ trở thành nút con bên trái.</vt:lpstr>
      <vt:lpstr>Trường hợp 3: Khi có cả nút gốc và nút con của nó. Nút mới so sánh với mỗi nút trên đường dẫn của nó để xác định hướng đi. Nếu lớn hơn nút gốc, đi sang phải; ngược lại, đi sang trái. Quá trình lặp lại này xác định hướng cuối cùng của nút mới đến khi đến đích.</vt:lpstr>
      <vt:lpstr>void InsertNode(struct node *&amp;treeNode, struct node *newNode) {      if (treeNode == NULL)         treeNode = newNode;      else if (newNode-&gt;value &lt; treeNode-&gt;value)         InsertNode(treeNode-&gt;left, newNode);     else         InsertNode(treeNode-&gt;right, newNode); }</vt:lpstr>
      <vt:lpstr>   </vt:lpstr>
      <vt:lpstr>03.</vt:lpstr>
      <vt:lpstr>Tìm kiếm:</vt:lpstr>
      <vt:lpstr>PowerPoint Presentation</vt:lpstr>
      <vt:lpstr>Sắp xếp:</vt:lpstr>
      <vt:lpstr>Tạo Index</vt:lpstr>
      <vt:lpstr>04.</vt:lpstr>
      <vt:lpstr>Thank you!</vt:lpstr>
      <vt:lpstr>Thống kê:</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Chèn một node vào cây tìm kiếm nhị phân</dc:title>
  <cp:lastModifiedBy>Vu Van Huy 20216931</cp:lastModifiedBy>
  <cp:revision>1</cp:revision>
  <dcterms:modified xsi:type="dcterms:W3CDTF">2024-01-08T07:47:36Z</dcterms:modified>
</cp:coreProperties>
</file>